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79" r:id="rId4"/>
  </p:sldMasterIdLst>
  <p:notesMasterIdLst>
    <p:notesMasterId r:id="rId50"/>
  </p:notesMasterIdLst>
  <p:sldIdLst>
    <p:sldId id="303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2" r:id="rId18"/>
    <p:sldId id="306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32" r:id="rId36"/>
    <p:sldId id="291" r:id="rId37"/>
    <p:sldId id="293" r:id="rId38"/>
    <p:sldId id="292" r:id="rId39"/>
    <p:sldId id="294" r:id="rId40"/>
    <p:sldId id="295" r:id="rId41"/>
    <p:sldId id="331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62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23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85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51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14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70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736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99" algn="l" defTabSz="9139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04"/>
    <p:restoredTop sz="94679"/>
  </p:normalViewPr>
  <p:slideViewPr>
    <p:cSldViewPr snapToGrid="0" snapToObjects="1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07DBF-D7FE-45AB-8B12-1EC5DD7BA6AB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30D58-39A5-4B5F-90CE-FE451C867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3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2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23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85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51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14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0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36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9" algn="l" defTabSz="9139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742CC-531F-0248-AA70-5FEE192F635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7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742CC-531F-0248-AA70-5FEE192F635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742CC-531F-0248-AA70-5FEE192F635B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9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2" indent="0" algn="ctr">
              <a:buNone/>
              <a:defRPr sz="2000"/>
            </a:lvl2pPr>
            <a:lvl3pPr marL="913923" indent="0" algn="ctr">
              <a:buNone/>
              <a:defRPr sz="1800"/>
            </a:lvl3pPr>
            <a:lvl4pPr marL="1370885" indent="0" algn="ctr">
              <a:buNone/>
              <a:defRPr sz="1600"/>
            </a:lvl4pPr>
            <a:lvl5pPr marL="1827851" indent="0" algn="ctr">
              <a:buNone/>
              <a:defRPr sz="1600"/>
            </a:lvl5pPr>
            <a:lvl6pPr marL="2284814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36" indent="0" algn="ctr">
              <a:buNone/>
              <a:defRPr sz="1600"/>
            </a:lvl8pPr>
            <a:lvl9pPr marL="36556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7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7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86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80" indent="0" algn="ctr">
              <a:buNone/>
              <a:defRPr sz="2000"/>
            </a:lvl2pPr>
            <a:lvl3pPr marL="913960" indent="0" algn="ctr">
              <a:buNone/>
              <a:defRPr sz="1800"/>
            </a:lvl3pPr>
            <a:lvl4pPr marL="1370940" indent="0" algn="ctr">
              <a:buNone/>
              <a:defRPr sz="1600"/>
            </a:lvl4pPr>
            <a:lvl5pPr marL="1827924" indent="0" algn="ctr">
              <a:buNone/>
              <a:defRPr sz="1600"/>
            </a:lvl5pPr>
            <a:lvl6pPr marL="2284905" indent="0" algn="ctr">
              <a:buNone/>
              <a:defRPr sz="1600"/>
            </a:lvl6pPr>
            <a:lvl7pPr marL="2741880" indent="0" algn="ctr">
              <a:buNone/>
              <a:defRPr sz="1600"/>
            </a:lvl7pPr>
            <a:lvl8pPr marL="3198864" indent="0" algn="ctr">
              <a:buNone/>
              <a:defRPr sz="1600"/>
            </a:lvl8pPr>
            <a:lvl9pPr marL="365584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42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0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40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75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4" indent="0">
              <a:buNone/>
              <a:defRPr sz="1600" b="1"/>
            </a:lvl5pPr>
            <a:lvl6pPr marL="2284905" indent="0">
              <a:buNone/>
              <a:defRPr sz="1600" b="1"/>
            </a:lvl6pPr>
            <a:lvl7pPr marL="2741880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0" indent="0">
              <a:buNone/>
              <a:defRPr sz="2000" b="1"/>
            </a:lvl2pPr>
            <a:lvl3pPr marL="913960" indent="0">
              <a:buNone/>
              <a:defRPr sz="1800" b="1"/>
            </a:lvl3pPr>
            <a:lvl4pPr marL="1370940" indent="0">
              <a:buNone/>
              <a:defRPr sz="1600" b="1"/>
            </a:lvl4pPr>
            <a:lvl5pPr marL="1827924" indent="0">
              <a:buNone/>
              <a:defRPr sz="1600" b="1"/>
            </a:lvl5pPr>
            <a:lvl6pPr marL="2284905" indent="0">
              <a:buNone/>
              <a:defRPr sz="1600" b="1"/>
            </a:lvl6pPr>
            <a:lvl7pPr marL="2741880" indent="0">
              <a:buNone/>
              <a:defRPr sz="1600" b="1"/>
            </a:lvl7pPr>
            <a:lvl8pPr marL="3198864" indent="0">
              <a:buNone/>
              <a:defRPr sz="1600" b="1"/>
            </a:lvl8pPr>
            <a:lvl9pPr marL="36558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6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67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78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0" indent="0">
              <a:buNone/>
              <a:defRPr sz="1500"/>
            </a:lvl2pPr>
            <a:lvl3pPr marL="913960" indent="0">
              <a:buNone/>
              <a:defRPr sz="1200"/>
            </a:lvl3pPr>
            <a:lvl4pPr marL="1370940" indent="0">
              <a:buNone/>
              <a:defRPr sz="1100"/>
            </a:lvl4pPr>
            <a:lvl5pPr marL="1827924" indent="0">
              <a:buNone/>
              <a:defRPr sz="1100"/>
            </a:lvl5pPr>
            <a:lvl6pPr marL="2284905" indent="0">
              <a:buNone/>
              <a:defRPr sz="1100"/>
            </a:lvl6pPr>
            <a:lvl7pPr marL="2741880" indent="0">
              <a:buNone/>
              <a:defRPr sz="1100"/>
            </a:lvl7pPr>
            <a:lvl8pPr marL="3198864" indent="0">
              <a:buNone/>
              <a:defRPr sz="1100"/>
            </a:lvl8pPr>
            <a:lvl9pPr marL="365584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4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96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80" indent="0">
              <a:buNone/>
              <a:defRPr sz="2800"/>
            </a:lvl2pPr>
            <a:lvl3pPr marL="913960" indent="0">
              <a:buNone/>
              <a:defRPr sz="2400"/>
            </a:lvl3pPr>
            <a:lvl4pPr marL="1370940" indent="0">
              <a:buNone/>
              <a:defRPr sz="2000"/>
            </a:lvl4pPr>
            <a:lvl5pPr marL="1827924" indent="0">
              <a:buNone/>
              <a:defRPr sz="2000"/>
            </a:lvl5pPr>
            <a:lvl6pPr marL="2284905" indent="0">
              <a:buNone/>
              <a:defRPr sz="2000"/>
            </a:lvl6pPr>
            <a:lvl7pPr marL="2741880" indent="0">
              <a:buNone/>
              <a:defRPr sz="2000"/>
            </a:lvl7pPr>
            <a:lvl8pPr marL="3198864" indent="0">
              <a:buNone/>
              <a:defRPr sz="2000"/>
            </a:lvl8pPr>
            <a:lvl9pPr marL="36558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80" indent="0">
              <a:buNone/>
              <a:defRPr sz="1500"/>
            </a:lvl2pPr>
            <a:lvl3pPr marL="913960" indent="0">
              <a:buNone/>
              <a:defRPr sz="1200"/>
            </a:lvl3pPr>
            <a:lvl4pPr marL="1370940" indent="0">
              <a:buNone/>
              <a:defRPr sz="1100"/>
            </a:lvl4pPr>
            <a:lvl5pPr marL="1827924" indent="0">
              <a:buNone/>
              <a:defRPr sz="1100"/>
            </a:lvl5pPr>
            <a:lvl6pPr marL="2284905" indent="0">
              <a:buNone/>
              <a:defRPr sz="1100"/>
            </a:lvl6pPr>
            <a:lvl7pPr marL="2741880" indent="0">
              <a:buNone/>
              <a:defRPr sz="1100"/>
            </a:lvl7pPr>
            <a:lvl8pPr marL="3198864" indent="0">
              <a:buNone/>
              <a:defRPr sz="1100"/>
            </a:lvl8pPr>
            <a:lvl9pPr marL="365584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33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23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18053" y="464348"/>
            <a:ext cx="9148140" cy="4152305"/>
          </a:xfrm>
          <a:prstGeom prst="rect">
            <a:avLst/>
          </a:prstGeom>
        </p:spPr>
        <p:txBody>
          <a:bodyPr lIns="64258" tIns="32129" rIns="64258" bIns="3212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39" y="4723804"/>
            <a:ext cx="9810751" cy="10001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39" y="5759654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/>
            </a:lvl1pPr>
            <a:lvl2pPr marL="0" indent="214211" algn="ctr">
              <a:spcBef>
                <a:spcPts val="0"/>
              </a:spcBef>
              <a:buSzTx/>
              <a:buNone/>
              <a:defRPr sz="2900"/>
            </a:lvl2pPr>
            <a:lvl3pPr marL="0" indent="428428" algn="ctr">
              <a:spcBef>
                <a:spcPts val="0"/>
              </a:spcBef>
              <a:buSzTx/>
              <a:buNone/>
              <a:defRPr sz="2900"/>
            </a:lvl3pPr>
            <a:lvl4pPr marL="0" indent="642648" algn="ctr">
              <a:spcBef>
                <a:spcPts val="0"/>
              </a:spcBef>
              <a:buSzTx/>
              <a:buNone/>
              <a:defRPr sz="2900"/>
            </a:lvl4pPr>
            <a:lvl5pPr marL="0" indent="856847" algn="ctr">
              <a:spcBef>
                <a:spcPts val="0"/>
              </a:spcBef>
              <a:buSzTx/>
              <a:buNone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169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4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212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212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212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9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0291" y="273054"/>
            <a:ext cx="3715808" cy="1154163"/>
          </a:xfrm>
        </p:spPr>
        <p:txBody>
          <a:bodyPr lIns="0" tIns="0" rIns="0" bIns="0"/>
          <a:lstStyle>
            <a:lvl1pPr>
              <a:defRPr sz="75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212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212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212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8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1156" y="0"/>
            <a:ext cx="12148608" cy="6858000"/>
          </a:xfrm>
          <a:custGeom>
            <a:avLst/>
            <a:gdLst/>
            <a:ahLst/>
            <a:cxnLst/>
            <a:rect l="l" t="t" r="r" b="b"/>
            <a:pathLst>
              <a:path w="14578330" h="8229600">
                <a:moveTo>
                  <a:pt x="0" y="8229600"/>
                </a:moveTo>
                <a:lnTo>
                  <a:pt x="14577885" y="8229600"/>
                </a:lnTo>
                <a:lnTo>
                  <a:pt x="1457788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59291"/>
          </a:solidFill>
        </p:spPr>
        <p:txBody>
          <a:bodyPr wrap="square" lIns="0" tIns="0" rIns="0" bIns="0" rtlCol="0"/>
          <a:lstStyle/>
          <a:p>
            <a:pPr defTabSz="761640"/>
            <a:endParaRPr sz="15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5759" y="5221"/>
            <a:ext cx="1479718" cy="1614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640"/>
            <a:endParaRPr sz="150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4225" y="1968666"/>
            <a:ext cx="619888" cy="2184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640"/>
            <a:endParaRPr sz="150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5760" y="1678677"/>
            <a:ext cx="230222" cy="228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640"/>
            <a:endParaRPr sz="150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160158" y="1726151"/>
            <a:ext cx="85820" cy="1237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640"/>
            <a:endParaRPr sz="150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5761" y="1750199"/>
            <a:ext cx="4764" cy="16933"/>
          </a:xfrm>
          <a:custGeom>
            <a:avLst/>
            <a:gdLst/>
            <a:ahLst/>
            <a:cxnLst/>
            <a:rect l="l" t="t" r="r" b="b"/>
            <a:pathLst>
              <a:path w="5714" h="20319">
                <a:moveTo>
                  <a:pt x="0" y="0"/>
                </a:moveTo>
                <a:lnTo>
                  <a:pt x="0" y="17609"/>
                </a:lnTo>
                <a:lnTo>
                  <a:pt x="2774" y="19775"/>
                </a:lnTo>
                <a:lnTo>
                  <a:pt x="5216" y="11548"/>
                </a:lnTo>
                <a:lnTo>
                  <a:pt x="3430" y="4726"/>
                </a:lnTo>
                <a:lnTo>
                  <a:pt x="0" y="0"/>
                </a:lnTo>
                <a:close/>
              </a:path>
            </a:pathLst>
          </a:custGeom>
          <a:solidFill>
            <a:srgbClr val="272414"/>
          </a:solidFill>
        </p:spPr>
        <p:txBody>
          <a:bodyPr wrap="square" lIns="0" tIns="0" rIns="0" bIns="0" rtlCol="0"/>
          <a:lstStyle/>
          <a:p>
            <a:pPr defTabSz="761640"/>
            <a:endParaRPr sz="150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5769" y="1712229"/>
            <a:ext cx="19051" cy="29633"/>
          </a:xfrm>
          <a:custGeom>
            <a:avLst/>
            <a:gdLst/>
            <a:ahLst/>
            <a:cxnLst/>
            <a:rect l="l" t="t" r="r" b="b"/>
            <a:pathLst>
              <a:path w="22859" h="35560">
                <a:moveTo>
                  <a:pt x="9851" y="0"/>
                </a:moveTo>
                <a:lnTo>
                  <a:pt x="0" y="457"/>
                </a:lnTo>
                <a:lnTo>
                  <a:pt x="0" y="35356"/>
                </a:lnTo>
                <a:lnTo>
                  <a:pt x="16257" y="26622"/>
                </a:lnTo>
                <a:lnTo>
                  <a:pt x="16244" y="25657"/>
                </a:lnTo>
                <a:lnTo>
                  <a:pt x="16041" y="24679"/>
                </a:lnTo>
                <a:lnTo>
                  <a:pt x="16269" y="23790"/>
                </a:lnTo>
                <a:lnTo>
                  <a:pt x="17730" y="17706"/>
                </a:lnTo>
                <a:lnTo>
                  <a:pt x="22315" y="10125"/>
                </a:lnTo>
                <a:lnTo>
                  <a:pt x="20194" y="5921"/>
                </a:lnTo>
                <a:lnTo>
                  <a:pt x="15767" y="1341"/>
                </a:lnTo>
                <a:lnTo>
                  <a:pt x="9851" y="0"/>
                </a:lnTo>
                <a:close/>
              </a:path>
            </a:pathLst>
          </a:custGeom>
          <a:solidFill>
            <a:srgbClr val="927865"/>
          </a:solidFill>
        </p:spPr>
        <p:txBody>
          <a:bodyPr wrap="square" lIns="0" tIns="0" rIns="0" bIns="0" rtlCol="0"/>
          <a:lstStyle/>
          <a:p>
            <a:pPr defTabSz="761640"/>
            <a:endParaRPr sz="15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0291" y="273054"/>
            <a:ext cx="3715808" cy="1154163"/>
          </a:xfrm>
        </p:spPr>
        <p:txBody>
          <a:bodyPr lIns="0" tIns="0" rIns="0" bIns="0"/>
          <a:lstStyle>
            <a:lvl1pPr>
              <a:defRPr sz="75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4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4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212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212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212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15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0291" y="273054"/>
            <a:ext cx="3715808" cy="1154163"/>
          </a:xfrm>
        </p:spPr>
        <p:txBody>
          <a:bodyPr lIns="0" tIns="0" rIns="0" bIns="0"/>
          <a:lstStyle>
            <a:lvl1pPr>
              <a:defRPr sz="75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212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212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212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83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212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212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212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24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2" indent="0" algn="ctr">
              <a:buNone/>
              <a:defRPr sz="2000"/>
            </a:lvl2pPr>
            <a:lvl3pPr marL="913923" indent="0" algn="ctr">
              <a:buNone/>
              <a:defRPr sz="1800"/>
            </a:lvl3pPr>
            <a:lvl4pPr marL="1370885" indent="0" algn="ctr">
              <a:buNone/>
              <a:defRPr sz="1600"/>
            </a:lvl4pPr>
            <a:lvl5pPr marL="1827851" indent="0" algn="ctr">
              <a:buNone/>
              <a:defRPr sz="1600"/>
            </a:lvl5pPr>
            <a:lvl6pPr marL="2284814" indent="0" algn="ctr">
              <a:buNone/>
              <a:defRPr sz="1600"/>
            </a:lvl6pPr>
            <a:lvl7pPr marL="2741770" indent="0" algn="ctr">
              <a:buNone/>
              <a:defRPr sz="1600"/>
            </a:lvl7pPr>
            <a:lvl8pPr marL="3198736" indent="0" algn="ctr">
              <a:buNone/>
              <a:defRPr sz="1600"/>
            </a:lvl8pPr>
            <a:lvl9pPr marL="36556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8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28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8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37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06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23" indent="0">
              <a:buNone/>
              <a:defRPr sz="1800" b="1"/>
            </a:lvl3pPr>
            <a:lvl4pPr marL="1370885" indent="0">
              <a:buNone/>
              <a:defRPr sz="1600" b="1"/>
            </a:lvl4pPr>
            <a:lvl5pPr marL="1827851" indent="0">
              <a:buNone/>
              <a:defRPr sz="1600" b="1"/>
            </a:lvl5pPr>
            <a:lvl6pPr marL="2284814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36" indent="0">
              <a:buNone/>
              <a:defRPr sz="1600" b="1"/>
            </a:lvl8pPr>
            <a:lvl9pPr marL="36556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23" indent="0">
              <a:buNone/>
              <a:defRPr sz="1800" b="1"/>
            </a:lvl3pPr>
            <a:lvl4pPr marL="1370885" indent="0">
              <a:buNone/>
              <a:defRPr sz="1600" b="1"/>
            </a:lvl4pPr>
            <a:lvl5pPr marL="1827851" indent="0">
              <a:buNone/>
              <a:defRPr sz="1600" b="1"/>
            </a:lvl5pPr>
            <a:lvl6pPr marL="2284814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36" indent="0">
              <a:buNone/>
              <a:defRPr sz="1600" b="1"/>
            </a:lvl8pPr>
            <a:lvl9pPr marL="36556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27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7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42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2" indent="0">
              <a:buNone/>
              <a:defRPr sz="1400"/>
            </a:lvl2pPr>
            <a:lvl3pPr marL="913923" indent="0">
              <a:buNone/>
              <a:defRPr sz="1200"/>
            </a:lvl3pPr>
            <a:lvl4pPr marL="1370885" indent="0">
              <a:buNone/>
              <a:defRPr sz="1000"/>
            </a:lvl4pPr>
            <a:lvl5pPr marL="1827851" indent="0">
              <a:buNone/>
              <a:defRPr sz="1000"/>
            </a:lvl5pPr>
            <a:lvl6pPr marL="2284814" indent="0">
              <a:buNone/>
              <a:defRPr sz="1000"/>
            </a:lvl6pPr>
            <a:lvl7pPr marL="2741770" indent="0">
              <a:buNone/>
              <a:defRPr sz="1000"/>
            </a:lvl7pPr>
            <a:lvl8pPr marL="3198736" indent="0">
              <a:buNone/>
              <a:defRPr sz="1000"/>
            </a:lvl8pPr>
            <a:lvl9pPr marL="365569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15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23" indent="0">
              <a:buNone/>
              <a:defRPr sz="2400"/>
            </a:lvl3pPr>
            <a:lvl4pPr marL="1370885" indent="0">
              <a:buNone/>
              <a:defRPr sz="2000"/>
            </a:lvl4pPr>
            <a:lvl5pPr marL="1827851" indent="0">
              <a:buNone/>
              <a:defRPr sz="2000"/>
            </a:lvl5pPr>
            <a:lvl6pPr marL="2284814" indent="0">
              <a:buNone/>
              <a:defRPr sz="2000"/>
            </a:lvl6pPr>
            <a:lvl7pPr marL="2741770" indent="0">
              <a:buNone/>
              <a:defRPr sz="2000"/>
            </a:lvl7pPr>
            <a:lvl8pPr marL="3198736" indent="0">
              <a:buNone/>
              <a:defRPr sz="2000"/>
            </a:lvl8pPr>
            <a:lvl9pPr marL="36556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2" indent="0">
              <a:buNone/>
              <a:defRPr sz="1400"/>
            </a:lvl2pPr>
            <a:lvl3pPr marL="913923" indent="0">
              <a:buNone/>
              <a:defRPr sz="1200"/>
            </a:lvl3pPr>
            <a:lvl4pPr marL="1370885" indent="0">
              <a:buNone/>
              <a:defRPr sz="1000"/>
            </a:lvl4pPr>
            <a:lvl5pPr marL="1827851" indent="0">
              <a:buNone/>
              <a:defRPr sz="1000"/>
            </a:lvl5pPr>
            <a:lvl6pPr marL="2284814" indent="0">
              <a:buNone/>
              <a:defRPr sz="1000"/>
            </a:lvl6pPr>
            <a:lvl7pPr marL="2741770" indent="0">
              <a:buNone/>
              <a:defRPr sz="1000"/>
            </a:lvl7pPr>
            <a:lvl8pPr marL="3198736" indent="0">
              <a:buNone/>
              <a:defRPr sz="1000"/>
            </a:lvl8pPr>
            <a:lvl9pPr marL="365569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2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15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4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23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23" indent="0">
              <a:buNone/>
              <a:defRPr sz="1800" b="1"/>
            </a:lvl3pPr>
            <a:lvl4pPr marL="1370885" indent="0">
              <a:buNone/>
              <a:defRPr sz="1600" b="1"/>
            </a:lvl4pPr>
            <a:lvl5pPr marL="1827851" indent="0">
              <a:buNone/>
              <a:defRPr sz="1600" b="1"/>
            </a:lvl5pPr>
            <a:lvl6pPr marL="2284814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36" indent="0">
              <a:buNone/>
              <a:defRPr sz="1600" b="1"/>
            </a:lvl8pPr>
            <a:lvl9pPr marL="36556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23" indent="0">
              <a:buNone/>
              <a:defRPr sz="1800" b="1"/>
            </a:lvl3pPr>
            <a:lvl4pPr marL="1370885" indent="0">
              <a:buNone/>
              <a:defRPr sz="1600" b="1"/>
            </a:lvl4pPr>
            <a:lvl5pPr marL="1827851" indent="0">
              <a:buNone/>
              <a:defRPr sz="1600" b="1"/>
            </a:lvl5pPr>
            <a:lvl6pPr marL="2284814" indent="0">
              <a:buNone/>
              <a:defRPr sz="1600" b="1"/>
            </a:lvl6pPr>
            <a:lvl7pPr marL="2741770" indent="0">
              <a:buNone/>
              <a:defRPr sz="1600" b="1"/>
            </a:lvl7pPr>
            <a:lvl8pPr marL="3198736" indent="0">
              <a:buNone/>
              <a:defRPr sz="1600" b="1"/>
            </a:lvl8pPr>
            <a:lvl9pPr marL="36556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2" indent="0">
              <a:buNone/>
              <a:defRPr sz="1400"/>
            </a:lvl2pPr>
            <a:lvl3pPr marL="913923" indent="0">
              <a:buNone/>
              <a:defRPr sz="1200"/>
            </a:lvl3pPr>
            <a:lvl4pPr marL="1370885" indent="0">
              <a:buNone/>
              <a:defRPr sz="1000"/>
            </a:lvl4pPr>
            <a:lvl5pPr marL="1827851" indent="0">
              <a:buNone/>
              <a:defRPr sz="1000"/>
            </a:lvl5pPr>
            <a:lvl6pPr marL="2284814" indent="0">
              <a:buNone/>
              <a:defRPr sz="1000"/>
            </a:lvl6pPr>
            <a:lvl7pPr marL="2741770" indent="0">
              <a:buNone/>
              <a:defRPr sz="1000"/>
            </a:lvl7pPr>
            <a:lvl8pPr marL="3198736" indent="0">
              <a:buNone/>
              <a:defRPr sz="1000"/>
            </a:lvl8pPr>
            <a:lvl9pPr marL="365569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23" indent="0">
              <a:buNone/>
              <a:defRPr sz="2400"/>
            </a:lvl3pPr>
            <a:lvl4pPr marL="1370885" indent="0">
              <a:buNone/>
              <a:defRPr sz="2000"/>
            </a:lvl4pPr>
            <a:lvl5pPr marL="1827851" indent="0">
              <a:buNone/>
              <a:defRPr sz="2000"/>
            </a:lvl5pPr>
            <a:lvl6pPr marL="2284814" indent="0">
              <a:buNone/>
              <a:defRPr sz="2000"/>
            </a:lvl6pPr>
            <a:lvl7pPr marL="2741770" indent="0">
              <a:buNone/>
              <a:defRPr sz="2000"/>
            </a:lvl7pPr>
            <a:lvl8pPr marL="3198736" indent="0">
              <a:buNone/>
              <a:defRPr sz="2000"/>
            </a:lvl8pPr>
            <a:lvl9pPr marL="36556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2" indent="0">
              <a:buNone/>
              <a:defRPr sz="1400"/>
            </a:lvl2pPr>
            <a:lvl3pPr marL="913923" indent="0">
              <a:buNone/>
              <a:defRPr sz="1200"/>
            </a:lvl3pPr>
            <a:lvl4pPr marL="1370885" indent="0">
              <a:buNone/>
              <a:defRPr sz="1000"/>
            </a:lvl4pPr>
            <a:lvl5pPr marL="1827851" indent="0">
              <a:buNone/>
              <a:defRPr sz="1000"/>
            </a:lvl5pPr>
            <a:lvl6pPr marL="2284814" indent="0">
              <a:buNone/>
              <a:defRPr sz="1000"/>
            </a:lvl6pPr>
            <a:lvl7pPr marL="2741770" indent="0">
              <a:buNone/>
              <a:defRPr sz="1000"/>
            </a:lvl7pPr>
            <a:lvl8pPr marL="3198736" indent="0">
              <a:buNone/>
              <a:defRPr sz="1000"/>
            </a:lvl8pPr>
            <a:lvl9pPr marL="365569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6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1" tIns="45698" rIns="91391" bIns="4569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1" tIns="45698" rIns="91391" bIns="456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391" tIns="45698" rIns="91391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8918-638D-F340-A1B7-D6190B83CC3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391" tIns="45698" rIns="91391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391" tIns="45698" rIns="91391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7064E-9D79-4D44-8C44-861FE00CF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0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3" indent="-228483" algn="l" defTabSz="913923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3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3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8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9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9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53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19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5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3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5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1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4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36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9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1325564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0"/>
            <a:fld id="{3CB0C646-43DF-9C41-9752-AAC1CF5618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0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0"/>
            <a:fld id="{A6F54070-0C72-034C-8630-26178E8FD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2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39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2" indent="-228492" algn="l" defTabSz="91396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1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8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32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2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99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72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56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0" indent="-228492" algn="l" defTabSz="91396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05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80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64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45" algn="l" defTabSz="9139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0291" y="273054"/>
            <a:ext cx="3715808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0" i="0">
                <a:solidFill>
                  <a:schemeClr val="bg1"/>
                </a:solidFill>
                <a:latin typeface="Copperplate"/>
                <a:cs typeface="Copperplat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4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1640"/>
            <a:endParaRPr lang="en-US" sz="15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1640"/>
            <a:fld id="{1D8BD707-D9CF-40AE-B4C6-C98DA3205C09}" type="datetimeFigureOut">
              <a:rPr lang="en-US" sz="1500" smtClean="0">
                <a:solidFill>
                  <a:prstClr val="black">
                    <a:tint val="75000"/>
                  </a:prstClr>
                </a:solidFill>
              </a:rPr>
              <a:pPr defTabSz="761640"/>
              <a:t>5/16/2018</a:t>
            </a:fld>
            <a:endParaRPr lang="en-US" sz="15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1640"/>
            <a:fld id="{B6F15528-21DE-4FAA-801E-634DDDAF4B2B}" type="slidenum">
              <a:rPr lang="en-US" sz="1500" smtClean="0">
                <a:solidFill>
                  <a:prstClr val="black">
                    <a:tint val="75000"/>
                  </a:prstClr>
                </a:solidFill>
              </a:rPr>
              <a:pPr defTabSz="761640"/>
              <a:t>‹#›</a:t>
            </a:fld>
            <a:endParaRPr lang="en-US" sz="15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80820">
        <a:defRPr>
          <a:latin typeface="+mn-lt"/>
          <a:ea typeface="+mn-ea"/>
          <a:cs typeface="+mn-cs"/>
        </a:defRPr>
      </a:lvl2pPr>
      <a:lvl3pPr marL="761640">
        <a:defRPr>
          <a:latin typeface="+mn-lt"/>
          <a:ea typeface="+mn-ea"/>
          <a:cs typeface="+mn-cs"/>
        </a:defRPr>
      </a:lvl3pPr>
      <a:lvl4pPr marL="1142458">
        <a:defRPr>
          <a:latin typeface="+mn-lt"/>
          <a:ea typeface="+mn-ea"/>
          <a:cs typeface="+mn-cs"/>
        </a:defRPr>
      </a:lvl4pPr>
      <a:lvl5pPr marL="1523267">
        <a:defRPr>
          <a:latin typeface="+mn-lt"/>
          <a:ea typeface="+mn-ea"/>
          <a:cs typeface="+mn-cs"/>
        </a:defRPr>
      </a:lvl5pPr>
      <a:lvl6pPr marL="1904086">
        <a:defRPr>
          <a:latin typeface="+mn-lt"/>
          <a:ea typeface="+mn-ea"/>
          <a:cs typeface="+mn-cs"/>
        </a:defRPr>
      </a:lvl6pPr>
      <a:lvl7pPr marL="2284905">
        <a:defRPr>
          <a:latin typeface="+mn-lt"/>
          <a:ea typeface="+mn-ea"/>
          <a:cs typeface="+mn-cs"/>
        </a:defRPr>
      </a:lvl7pPr>
      <a:lvl8pPr marL="2665720">
        <a:defRPr>
          <a:latin typeface="+mn-lt"/>
          <a:ea typeface="+mn-ea"/>
          <a:cs typeface="+mn-cs"/>
        </a:defRPr>
      </a:lvl8pPr>
      <a:lvl9pPr marL="304653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80820">
        <a:defRPr>
          <a:latin typeface="+mn-lt"/>
          <a:ea typeface="+mn-ea"/>
          <a:cs typeface="+mn-cs"/>
        </a:defRPr>
      </a:lvl2pPr>
      <a:lvl3pPr marL="761640">
        <a:defRPr>
          <a:latin typeface="+mn-lt"/>
          <a:ea typeface="+mn-ea"/>
          <a:cs typeface="+mn-cs"/>
        </a:defRPr>
      </a:lvl3pPr>
      <a:lvl4pPr marL="1142458">
        <a:defRPr>
          <a:latin typeface="+mn-lt"/>
          <a:ea typeface="+mn-ea"/>
          <a:cs typeface="+mn-cs"/>
        </a:defRPr>
      </a:lvl4pPr>
      <a:lvl5pPr marL="1523267">
        <a:defRPr>
          <a:latin typeface="+mn-lt"/>
          <a:ea typeface="+mn-ea"/>
          <a:cs typeface="+mn-cs"/>
        </a:defRPr>
      </a:lvl5pPr>
      <a:lvl6pPr marL="1904086">
        <a:defRPr>
          <a:latin typeface="+mn-lt"/>
          <a:ea typeface="+mn-ea"/>
          <a:cs typeface="+mn-cs"/>
        </a:defRPr>
      </a:lvl6pPr>
      <a:lvl7pPr marL="2284905">
        <a:defRPr>
          <a:latin typeface="+mn-lt"/>
          <a:ea typeface="+mn-ea"/>
          <a:cs typeface="+mn-cs"/>
        </a:defRPr>
      </a:lvl7pPr>
      <a:lvl8pPr marL="2665720">
        <a:defRPr>
          <a:latin typeface="+mn-lt"/>
          <a:ea typeface="+mn-ea"/>
          <a:cs typeface="+mn-cs"/>
        </a:defRPr>
      </a:lvl8pPr>
      <a:lvl9pPr marL="3046536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1" tIns="45698" rIns="91391" bIns="4569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91" tIns="45698" rIns="91391" bIns="4569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391" tIns="45698" rIns="91391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8918-638D-F340-A1B7-D6190B83CC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391" tIns="45698" rIns="91391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391" tIns="45698" rIns="91391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7064E-9D79-4D44-8C44-861FE00CFF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39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3" indent="-228483" algn="l" defTabSz="913923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3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3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8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9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99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53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19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85" indent="-228483" algn="l" defTabSz="9139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3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5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1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4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0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36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9" algn="l" defTabSz="913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30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11" Type="http://schemas.openxmlformats.org/officeDocument/2006/relationships/image" Target="../media/image103.png"/><Relationship Id="rId5" Type="http://schemas.openxmlformats.org/officeDocument/2006/relationships/image" Target="../media/image99.jpeg"/><Relationship Id="rId10" Type="http://schemas.openxmlformats.org/officeDocument/2006/relationships/image" Target="../media/image94.png"/><Relationship Id="rId4" Type="http://schemas.openxmlformats.org/officeDocument/2006/relationships/image" Target="../media/image39.png"/><Relationship Id="rId9" Type="http://schemas.openxmlformats.org/officeDocument/2006/relationships/image" Target="../media/image92.png"/><Relationship Id="rId1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3" Type="http://schemas.openxmlformats.org/officeDocument/2006/relationships/image" Target="../media/image107.png"/><Relationship Id="rId7" Type="http://schemas.openxmlformats.org/officeDocument/2006/relationships/image" Target="../media/image100.png"/><Relationship Id="rId12" Type="http://schemas.openxmlformats.org/officeDocument/2006/relationships/image" Target="../media/image112.png"/><Relationship Id="rId2" Type="http://schemas.openxmlformats.org/officeDocument/2006/relationships/image" Target="../media/image97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4.png"/><Relationship Id="rId11" Type="http://schemas.openxmlformats.org/officeDocument/2006/relationships/image" Target="../media/image111.png"/><Relationship Id="rId5" Type="http://schemas.openxmlformats.org/officeDocument/2006/relationships/image" Target="../media/image108.jpe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33.png"/><Relationship Id="rId9" Type="http://schemas.openxmlformats.org/officeDocument/2006/relationships/image" Target="../media/image92.png"/><Relationship Id="rId1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24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12" Type="http://schemas.openxmlformats.org/officeDocument/2006/relationships/image" Target="../media/image116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5" Type="http://schemas.openxmlformats.org/officeDocument/2006/relationships/image" Target="../media/image100.png"/><Relationship Id="rId10" Type="http://schemas.openxmlformats.org/officeDocument/2006/relationships/image" Target="../media/image122.png"/><Relationship Id="rId4" Type="http://schemas.openxmlformats.org/officeDocument/2006/relationships/image" Target="../media/image119.png"/><Relationship Id="rId9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12" Type="http://schemas.openxmlformats.org/officeDocument/2006/relationships/image" Target="../media/image11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2"/>
            <a:ext cx="12268777" cy="69083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" y="0"/>
            <a:ext cx="12268777" cy="690838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5" rIns="91406" bIns="45705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165" y="5896082"/>
            <a:ext cx="9818370" cy="861774"/>
          </a:xfrm>
          <a:prstGeom prst="rect">
            <a:avLst/>
          </a:prstGeom>
          <a:noFill/>
        </p:spPr>
        <p:txBody>
          <a:bodyPr wrap="square" lIns="91406" tIns="45705" rIns="91406" bIns="45705" rtlCol="0">
            <a:spAutoFit/>
          </a:bodyPr>
          <a:lstStyle/>
          <a:p>
            <a:r>
              <a:rPr lang="zh-TW" altLang="en-US" sz="1000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000" dirty="0">
              <a:solidFill>
                <a:schemeClr val="bg1"/>
              </a:solidFill>
              <a:ea typeface="Apple LiGothic" pitchFamily="2" charset="-120"/>
              <a:cs typeface="Heiti TC Light"/>
            </a:endParaRPr>
          </a:p>
          <a:p>
            <a:r>
              <a:rPr lang="en-US" sz="1000" b="1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000" b="1" dirty="0" err="1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000" b="1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000" b="1" dirty="0" err="1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000" b="1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000" dirty="0">
              <a:solidFill>
                <a:schemeClr val="bg1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35" y="5335785"/>
            <a:ext cx="1410026" cy="1410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174" y="156442"/>
            <a:ext cx="11778343" cy="646331"/>
          </a:xfrm>
          <a:prstGeom prst="rect">
            <a:avLst/>
          </a:prstGeom>
          <a:noFill/>
        </p:spPr>
        <p:txBody>
          <a:bodyPr wrap="square" lIns="91406" tIns="45705" rIns="91406" bIns="45705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Motives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建立事業與全新產品發布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173" y="802765"/>
            <a:ext cx="11778342" cy="528350"/>
          </a:xfrm>
          <a:prstGeom prst="rect">
            <a:avLst/>
          </a:prstGeom>
        </p:spPr>
        <p:txBody>
          <a:bodyPr wrap="square" lIns="91406" tIns="45705" rIns="91406" bIns="45705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Apple LiGothic" pitchFamily="2" charset="-120"/>
              </a:rPr>
              <a:t>Motives Business-Building and New Products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390646" y="1705575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6" tIns="45705" rIns="91406" bIns="45705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 err="1">
                <a:solidFill>
                  <a:schemeClr val="bg1"/>
                </a:solidFill>
                <a:ea typeface="華康儷中黑" panose="020B0509000000000000" pitchFamily="49" charset="-120"/>
                <a:cs typeface="Heiti TC Light"/>
              </a:rPr>
              <a:t>Thorine</a:t>
            </a:r>
            <a:r>
              <a:rPr lang="en-US" sz="6600" b="1" dirty="0">
                <a:solidFill>
                  <a:schemeClr val="bg1"/>
                </a:solidFill>
                <a:ea typeface="華康儷中黑" panose="020B0509000000000000" pitchFamily="49" charset="-120"/>
                <a:cs typeface="Heiti TC Light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a typeface="華康儷中黑" panose="020B0509000000000000" pitchFamily="49" charset="-120"/>
                <a:cs typeface="Heiti TC Light"/>
              </a:rPr>
              <a:t>Mak</a:t>
            </a:r>
            <a:endParaRPr lang="en-US" sz="6600" b="1" dirty="0">
              <a:solidFill>
                <a:schemeClr val="bg1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813414" y="2726868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6" tIns="45705" rIns="91406" bIns="45705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專業經理級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schemeClr val="bg1"/>
                </a:solidFill>
                <a:ea typeface="華康儷中黑" panose="020B0509000000000000" pitchFamily="49" charset="-120"/>
                <a:cs typeface="Heiti TC Light"/>
              </a:rPr>
              <a:t>Professional Coordinator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847858" y="4179885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6" tIns="45705" rIns="91406" bIns="45705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800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HK$34,500</a:t>
            </a: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schemeClr val="bg1"/>
                </a:solidFill>
                <a:ea typeface="Apple LiGothic" pitchFamily="2" charset="-120"/>
                <a:cs typeface="Heiti TC Light"/>
              </a:rPr>
              <a:t>HK$34,500 in 4 Commission weeks</a:t>
            </a:r>
          </a:p>
        </p:txBody>
      </p:sp>
      <p:pic>
        <p:nvPicPr>
          <p:cNvPr id="1026" name="Picture 2" descr="M:\SC\Events\Convention\Annual Convention\HKConv18\Printing\Event Program\Speaker Photo\ThorineM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86" y="1546227"/>
            <a:ext cx="2759014" cy="41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3" y="0"/>
            <a:ext cx="12211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96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" y="0"/>
            <a:ext cx="12214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63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74" y="0"/>
            <a:ext cx="12242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68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0"/>
            <a:ext cx="12197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1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5" y="-5162"/>
            <a:ext cx="12212229" cy="68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42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2"/>
            <a:ext cx="12268777" cy="69083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" y="0"/>
            <a:ext cx="12268777" cy="690838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5" rIns="91406" bIns="4570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165" y="5896082"/>
            <a:ext cx="9818370" cy="861774"/>
          </a:xfrm>
          <a:prstGeom prst="rect">
            <a:avLst/>
          </a:prstGeom>
          <a:noFill/>
        </p:spPr>
        <p:txBody>
          <a:bodyPr wrap="square" lIns="91406" tIns="45705" rIns="91406" bIns="45705" rtlCol="0">
            <a:spAutoFit/>
          </a:bodyPr>
          <a:lstStyle/>
          <a:p>
            <a:r>
              <a:rPr lang="zh-TW" altLang="en-US" sz="10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0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0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0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0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0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35" y="5335785"/>
            <a:ext cx="1410026" cy="1410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174" y="156442"/>
            <a:ext cx="11778343" cy="646331"/>
          </a:xfrm>
          <a:prstGeom prst="rect">
            <a:avLst/>
          </a:prstGeom>
          <a:noFill/>
        </p:spPr>
        <p:txBody>
          <a:bodyPr wrap="square" lIns="91406" tIns="45705" rIns="91406" bIns="45705" rtlCol="0">
            <a:spAutoFit/>
          </a:bodyPr>
          <a:lstStyle/>
          <a:p>
            <a:pPr algn="ctr"/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Motives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建立事業與全新產品發布</a:t>
            </a:r>
            <a:endParaRPr lang="en-US" altLang="zh-TW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173" y="802765"/>
            <a:ext cx="11778342" cy="528350"/>
          </a:xfrm>
          <a:prstGeom prst="rect">
            <a:avLst/>
          </a:prstGeom>
        </p:spPr>
        <p:txBody>
          <a:bodyPr wrap="square" lIns="91406" tIns="45705" rIns="91406" bIns="45705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Motives Business-Building and New Products</a:t>
            </a:r>
          </a:p>
        </p:txBody>
      </p:sp>
      <p:pic>
        <p:nvPicPr>
          <p:cNvPr id="12" name="Picture 2" descr="M:\Events\Convention\Leadership School\LS2017\Speakers Photo\AngieCHO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20035" r="32188" b="47153"/>
          <a:stretch/>
        </p:blipFill>
        <p:spPr bwMode="auto">
          <a:xfrm>
            <a:off x="700765" y="1496024"/>
            <a:ext cx="267062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71385" y="1882101"/>
            <a:ext cx="2445956" cy="2885446"/>
            <a:chOff x="3813412" y="2172870"/>
            <a:chExt cx="7663543" cy="2885446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813412" y="2172870"/>
              <a:ext cx="766354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5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Angie Chou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3813412" y="2726868"/>
              <a:ext cx="7663543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zh-TW" altLang="en-US" sz="2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專業經理級</a:t>
              </a:r>
            </a:p>
            <a:p>
              <a:pPr algn="ctr">
                <a:spcBef>
                  <a:spcPts val="1200"/>
                </a:spcBef>
                <a:defRPr/>
              </a:pPr>
              <a:r>
                <a:rPr lang="en-US" altLang="zh-TW" sz="20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Professional Coordinator</a:t>
              </a: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4829746" y="3888765"/>
              <a:ext cx="5496501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1200"/>
                </a:spcBef>
                <a:defRPr/>
              </a:pPr>
              <a:r>
                <a:rPr lang="zh-TW" altLang="en-US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四個佣金週期共賺取</a:t>
              </a:r>
              <a:r>
                <a:rPr lang="en-US" altLang="en-US" sz="1500" b="1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HK$34,500</a:t>
              </a:r>
            </a:p>
            <a:p>
              <a:pPr algn="ctr">
                <a:lnSpc>
                  <a:spcPts val="1800"/>
                </a:lnSpc>
                <a:spcBef>
                  <a:spcPts val="1200"/>
                </a:spcBef>
                <a:defRPr/>
              </a:pPr>
              <a:r>
                <a:rPr lang="en-US" sz="1500" b="1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HK$34,500 in 4 Commission weeks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2966" y="1517911"/>
            <a:ext cx="2710370" cy="361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976309" y="1766685"/>
            <a:ext cx="2852469" cy="2882882"/>
            <a:chOff x="3813412" y="2172870"/>
            <a:chExt cx="7663543" cy="2882881"/>
          </a:xfrm>
        </p:grpSpPr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3813412" y="2172870"/>
              <a:ext cx="766354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500" dirty="0" err="1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Meko</a:t>
              </a:r>
              <a:r>
                <a:rPr lang="en-US" sz="35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 </a:t>
              </a:r>
              <a:r>
                <a:rPr lang="en-US" sz="3500" dirty="0" err="1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Lun</a:t>
              </a:r>
              <a:endParaRPr lang="en-US" sz="35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endParaRPr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3813412" y="2726868"/>
              <a:ext cx="7663543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zh-TW" altLang="en-US" sz="2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資深主管經理級</a:t>
              </a:r>
            </a:p>
            <a:p>
              <a:pPr algn="ctr">
                <a:spcBef>
                  <a:spcPts val="1200"/>
                </a:spcBef>
                <a:defRPr/>
              </a:pPr>
              <a:r>
                <a:rPr lang="en-US" altLang="zh-TW" sz="2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Senior Master Coordinator</a:t>
              </a: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4829746" y="3888765"/>
              <a:ext cx="5496501" cy="116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1200"/>
                </a:spcBef>
                <a:defRPr/>
              </a:pPr>
              <a:r>
                <a:rPr lang="zh-TW" altLang="en-US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四個佣金週期共賺取</a:t>
              </a:r>
              <a:r>
                <a:rPr lang="en-US" altLang="zh-TW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HK$23,000</a:t>
              </a:r>
            </a:p>
            <a:p>
              <a:pPr algn="ctr">
                <a:lnSpc>
                  <a:spcPts val="1800"/>
                </a:lnSpc>
                <a:spcBef>
                  <a:spcPts val="1200"/>
                </a:spcBef>
                <a:defRPr/>
              </a:pPr>
              <a:r>
                <a:rPr lang="en-US" altLang="zh-TW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HK$23,000 in 4 Commission weeks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4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8722" y="4596339"/>
            <a:ext cx="914929" cy="733953"/>
          </a:xfrm>
          <a:custGeom>
            <a:avLst/>
            <a:gdLst/>
            <a:ahLst/>
            <a:cxnLst/>
            <a:rect l="l" t="t" r="r" b="b"/>
            <a:pathLst>
              <a:path w="1097914" h="880745">
                <a:moveTo>
                  <a:pt x="255930" y="862939"/>
                </a:moveTo>
                <a:lnTo>
                  <a:pt x="0" y="862939"/>
                </a:lnTo>
                <a:lnTo>
                  <a:pt x="0" y="880452"/>
                </a:lnTo>
                <a:lnTo>
                  <a:pt x="255930" y="880452"/>
                </a:lnTo>
                <a:lnTo>
                  <a:pt x="255930" y="862939"/>
                </a:lnTo>
                <a:close/>
              </a:path>
              <a:path w="1097914" h="880745">
                <a:moveTo>
                  <a:pt x="328726" y="0"/>
                </a:moveTo>
                <a:lnTo>
                  <a:pt x="0" y="0"/>
                </a:lnTo>
                <a:lnTo>
                  <a:pt x="0" y="17399"/>
                </a:lnTo>
                <a:lnTo>
                  <a:pt x="140715" y="17399"/>
                </a:lnTo>
                <a:lnTo>
                  <a:pt x="456768" y="880452"/>
                </a:lnTo>
                <a:lnTo>
                  <a:pt x="477240" y="880452"/>
                </a:lnTo>
                <a:lnTo>
                  <a:pt x="573814" y="615683"/>
                </a:lnTo>
                <a:lnTo>
                  <a:pt x="550037" y="615683"/>
                </a:lnTo>
                <a:lnTo>
                  <a:pt x="328726" y="0"/>
                </a:lnTo>
                <a:close/>
              </a:path>
              <a:path w="1097914" h="880745">
                <a:moveTo>
                  <a:pt x="1097673" y="862939"/>
                </a:moveTo>
                <a:lnTo>
                  <a:pt x="678078" y="862939"/>
                </a:lnTo>
                <a:lnTo>
                  <a:pt x="678078" y="880452"/>
                </a:lnTo>
                <a:lnTo>
                  <a:pt x="1097673" y="880452"/>
                </a:lnTo>
                <a:lnTo>
                  <a:pt x="1097673" y="862939"/>
                </a:lnTo>
                <a:close/>
              </a:path>
              <a:path w="1097914" h="880745">
                <a:moveTo>
                  <a:pt x="138163" y="17399"/>
                </a:moveTo>
                <a:lnTo>
                  <a:pt x="117475" y="17399"/>
                </a:lnTo>
                <a:lnTo>
                  <a:pt x="117475" y="862939"/>
                </a:lnTo>
                <a:lnTo>
                  <a:pt x="138163" y="862939"/>
                </a:lnTo>
                <a:lnTo>
                  <a:pt x="138163" y="17399"/>
                </a:lnTo>
                <a:close/>
              </a:path>
              <a:path w="1097914" h="880745">
                <a:moveTo>
                  <a:pt x="980160" y="17399"/>
                </a:moveTo>
                <a:lnTo>
                  <a:pt x="794588" y="17399"/>
                </a:lnTo>
                <a:lnTo>
                  <a:pt x="794588" y="862939"/>
                </a:lnTo>
                <a:lnTo>
                  <a:pt x="980160" y="862939"/>
                </a:lnTo>
                <a:lnTo>
                  <a:pt x="980160" y="17399"/>
                </a:lnTo>
                <a:close/>
              </a:path>
              <a:path w="1097914" h="880745">
                <a:moveTo>
                  <a:pt x="1097673" y="0"/>
                </a:moveTo>
                <a:lnTo>
                  <a:pt x="777989" y="0"/>
                </a:lnTo>
                <a:lnTo>
                  <a:pt x="552767" y="615683"/>
                </a:lnTo>
                <a:lnTo>
                  <a:pt x="573814" y="615683"/>
                </a:lnTo>
                <a:lnTo>
                  <a:pt x="792035" y="17399"/>
                </a:lnTo>
                <a:lnTo>
                  <a:pt x="1097673" y="17399"/>
                </a:lnTo>
                <a:lnTo>
                  <a:pt x="109767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1062" y="4579953"/>
            <a:ext cx="799042" cy="764645"/>
          </a:xfrm>
          <a:custGeom>
            <a:avLst/>
            <a:gdLst/>
            <a:ahLst/>
            <a:cxnLst/>
            <a:rect l="l" t="t" r="r" b="b"/>
            <a:pathLst>
              <a:path w="958850" h="917575">
                <a:moveTo>
                  <a:pt x="479831" y="0"/>
                </a:moveTo>
                <a:lnTo>
                  <a:pt x="438620" y="2037"/>
                </a:lnTo>
                <a:lnTo>
                  <a:pt x="396984" y="8159"/>
                </a:lnTo>
                <a:lnTo>
                  <a:pt x="354874" y="18377"/>
                </a:lnTo>
                <a:lnTo>
                  <a:pt x="312242" y="32702"/>
                </a:lnTo>
                <a:lnTo>
                  <a:pt x="270382" y="50856"/>
                </a:lnTo>
                <a:lnTo>
                  <a:pt x="230605" y="72486"/>
                </a:lnTo>
                <a:lnTo>
                  <a:pt x="192911" y="97576"/>
                </a:lnTo>
                <a:lnTo>
                  <a:pt x="157302" y="126110"/>
                </a:lnTo>
                <a:lnTo>
                  <a:pt x="124364" y="157862"/>
                </a:lnTo>
                <a:lnTo>
                  <a:pt x="94510" y="192744"/>
                </a:lnTo>
                <a:lnTo>
                  <a:pt x="67766" y="230756"/>
                </a:lnTo>
                <a:lnTo>
                  <a:pt x="44157" y="271894"/>
                </a:lnTo>
                <a:lnTo>
                  <a:pt x="24833" y="315858"/>
                </a:lnTo>
                <a:lnTo>
                  <a:pt x="11034" y="362238"/>
                </a:lnTo>
                <a:lnTo>
                  <a:pt x="2758" y="411072"/>
                </a:lnTo>
                <a:lnTo>
                  <a:pt x="0" y="462394"/>
                </a:lnTo>
                <a:lnTo>
                  <a:pt x="2469" y="509758"/>
                </a:lnTo>
                <a:lnTo>
                  <a:pt x="9885" y="555437"/>
                </a:lnTo>
                <a:lnTo>
                  <a:pt x="22261" y="599454"/>
                </a:lnTo>
                <a:lnTo>
                  <a:pt x="39611" y="641832"/>
                </a:lnTo>
                <a:lnTo>
                  <a:pt x="61061" y="681733"/>
                </a:lnTo>
                <a:lnTo>
                  <a:pt x="85869" y="719040"/>
                </a:lnTo>
                <a:lnTo>
                  <a:pt x="113933" y="753687"/>
                </a:lnTo>
                <a:lnTo>
                  <a:pt x="145148" y="785609"/>
                </a:lnTo>
                <a:lnTo>
                  <a:pt x="179485" y="814588"/>
                </a:lnTo>
                <a:lnTo>
                  <a:pt x="216401" y="840332"/>
                </a:lnTo>
                <a:lnTo>
                  <a:pt x="255937" y="862835"/>
                </a:lnTo>
                <a:lnTo>
                  <a:pt x="298132" y="882091"/>
                </a:lnTo>
                <a:lnTo>
                  <a:pt x="342121" y="897532"/>
                </a:lnTo>
                <a:lnTo>
                  <a:pt x="387067" y="908519"/>
                </a:lnTo>
                <a:lnTo>
                  <a:pt x="432970" y="915088"/>
                </a:lnTo>
                <a:lnTo>
                  <a:pt x="479831" y="917270"/>
                </a:lnTo>
                <a:lnTo>
                  <a:pt x="527265" y="915000"/>
                </a:lnTo>
                <a:lnTo>
                  <a:pt x="573476" y="908172"/>
                </a:lnTo>
                <a:lnTo>
                  <a:pt x="605202" y="900125"/>
                </a:lnTo>
                <a:lnTo>
                  <a:pt x="479831" y="900125"/>
                </a:lnTo>
                <a:lnTo>
                  <a:pt x="445259" y="898857"/>
                </a:lnTo>
                <a:lnTo>
                  <a:pt x="383506" y="888841"/>
                </a:lnTo>
                <a:lnTo>
                  <a:pt x="331653" y="868389"/>
                </a:lnTo>
                <a:lnTo>
                  <a:pt x="289461" y="833601"/>
                </a:lnTo>
                <a:lnTo>
                  <a:pt x="256779" y="783231"/>
                </a:lnTo>
                <a:lnTo>
                  <a:pt x="232621" y="715845"/>
                </a:lnTo>
                <a:lnTo>
                  <a:pt x="223850" y="675716"/>
                </a:lnTo>
                <a:lnTo>
                  <a:pt x="217217" y="630565"/>
                </a:lnTo>
                <a:lnTo>
                  <a:pt x="212418" y="579970"/>
                </a:lnTo>
                <a:lnTo>
                  <a:pt x="209503" y="523918"/>
                </a:lnTo>
                <a:lnTo>
                  <a:pt x="208521" y="462394"/>
                </a:lnTo>
                <a:lnTo>
                  <a:pt x="209099" y="414531"/>
                </a:lnTo>
                <a:lnTo>
                  <a:pt x="210810" y="368706"/>
                </a:lnTo>
                <a:lnTo>
                  <a:pt x="213621" y="324891"/>
                </a:lnTo>
                <a:lnTo>
                  <a:pt x="217500" y="283057"/>
                </a:lnTo>
                <a:lnTo>
                  <a:pt x="223176" y="243681"/>
                </a:lnTo>
                <a:lnTo>
                  <a:pt x="241724" y="173309"/>
                </a:lnTo>
                <a:lnTo>
                  <a:pt x="270337" y="114185"/>
                </a:lnTo>
                <a:lnTo>
                  <a:pt x="311287" y="68135"/>
                </a:lnTo>
                <a:lnTo>
                  <a:pt x="365695" y="35853"/>
                </a:lnTo>
                <a:lnTo>
                  <a:pt x="437301" y="19466"/>
                </a:lnTo>
                <a:lnTo>
                  <a:pt x="479831" y="17411"/>
                </a:lnTo>
                <a:lnTo>
                  <a:pt x="608423" y="17411"/>
                </a:lnTo>
                <a:lnTo>
                  <a:pt x="567655" y="8020"/>
                </a:lnTo>
                <a:lnTo>
                  <a:pt x="523875" y="2005"/>
                </a:lnTo>
                <a:lnTo>
                  <a:pt x="479831" y="0"/>
                </a:lnTo>
                <a:close/>
              </a:path>
              <a:path w="958850" h="917575">
                <a:moveTo>
                  <a:pt x="608423" y="17411"/>
                </a:moveTo>
                <a:lnTo>
                  <a:pt x="479831" y="17411"/>
                </a:lnTo>
                <a:lnTo>
                  <a:pt x="525256" y="19600"/>
                </a:lnTo>
                <a:lnTo>
                  <a:pt x="565434" y="26171"/>
                </a:lnTo>
                <a:lnTo>
                  <a:pt x="630110" y="52476"/>
                </a:lnTo>
                <a:lnTo>
                  <a:pt x="677630" y="94002"/>
                </a:lnTo>
                <a:lnTo>
                  <a:pt x="711263" y="147777"/>
                </a:lnTo>
                <a:lnTo>
                  <a:pt x="733010" y="212380"/>
                </a:lnTo>
                <a:lnTo>
                  <a:pt x="744004" y="286232"/>
                </a:lnTo>
                <a:lnTo>
                  <a:pt x="746549" y="325949"/>
                </a:lnTo>
                <a:lnTo>
                  <a:pt x="748334" y="366679"/>
                </a:lnTo>
                <a:lnTo>
                  <a:pt x="749345" y="406796"/>
                </a:lnTo>
                <a:lnTo>
                  <a:pt x="749731" y="451230"/>
                </a:lnTo>
                <a:lnTo>
                  <a:pt x="749288" y="498527"/>
                </a:lnTo>
                <a:lnTo>
                  <a:pt x="747958" y="544093"/>
                </a:lnTo>
                <a:lnTo>
                  <a:pt x="745740" y="587858"/>
                </a:lnTo>
                <a:lnTo>
                  <a:pt x="742632" y="629754"/>
                </a:lnTo>
                <a:lnTo>
                  <a:pt x="737975" y="669548"/>
                </a:lnTo>
                <a:lnTo>
                  <a:pt x="721097" y="740677"/>
                </a:lnTo>
                <a:lnTo>
                  <a:pt x="693756" y="800340"/>
                </a:lnTo>
                <a:lnTo>
                  <a:pt x="653500" y="847351"/>
                </a:lnTo>
                <a:lnTo>
                  <a:pt x="598799" y="880949"/>
                </a:lnTo>
                <a:lnTo>
                  <a:pt x="524550" y="897997"/>
                </a:lnTo>
                <a:lnTo>
                  <a:pt x="479831" y="900125"/>
                </a:lnTo>
                <a:lnTo>
                  <a:pt x="605202" y="900125"/>
                </a:lnTo>
                <a:lnTo>
                  <a:pt x="662330" y="880719"/>
                </a:lnTo>
                <a:lnTo>
                  <a:pt x="704159" y="860918"/>
                </a:lnTo>
                <a:lnTo>
                  <a:pt x="743437" y="837780"/>
                </a:lnTo>
                <a:lnTo>
                  <a:pt x="780150" y="811271"/>
                </a:lnTo>
                <a:lnTo>
                  <a:pt x="814285" y="781354"/>
                </a:lnTo>
                <a:lnTo>
                  <a:pt x="845576" y="748576"/>
                </a:lnTo>
                <a:lnTo>
                  <a:pt x="873499" y="713206"/>
                </a:lnTo>
                <a:lnTo>
                  <a:pt x="898089" y="675284"/>
                </a:lnTo>
                <a:lnTo>
                  <a:pt x="919378" y="634847"/>
                </a:lnTo>
                <a:lnTo>
                  <a:pt x="936392" y="592520"/>
                </a:lnTo>
                <a:lnTo>
                  <a:pt x="948563" y="549054"/>
                </a:lnTo>
                <a:lnTo>
                  <a:pt x="955875" y="504418"/>
                </a:lnTo>
                <a:lnTo>
                  <a:pt x="958316" y="458584"/>
                </a:lnTo>
                <a:lnTo>
                  <a:pt x="955720" y="406796"/>
                </a:lnTo>
                <a:lnTo>
                  <a:pt x="947926" y="357674"/>
                </a:lnTo>
                <a:lnTo>
                  <a:pt x="934929" y="311274"/>
                </a:lnTo>
                <a:lnTo>
                  <a:pt x="916724" y="267652"/>
                </a:lnTo>
                <a:lnTo>
                  <a:pt x="894388" y="226915"/>
                </a:lnTo>
                <a:lnTo>
                  <a:pt x="868848" y="189320"/>
                </a:lnTo>
                <a:lnTo>
                  <a:pt x="840093" y="154918"/>
                </a:lnTo>
                <a:lnTo>
                  <a:pt x="808113" y="123761"/>
                </a:lnTo>
                <a:lnTo>
                  <a:pt x="773240" y="95686"/>
                </a:lnTo>
                <a:lnTo>
                  <a:pt x="736039" y="71048"/>
                </a:lnTo>
                <a:lnTo>
                  <a:pt x="696455" y="49846"/>
                </a:lnTo>
                <a:lnTo>
                  <a:pt x="654431" y="32080"/>
                </a:lnTo>
                <a:lnTo>
                  <a:pt x="611172" y="18045"/>
                </a:lnTo>
                <a:lnTo>
                  <a:pt x="608423" y="17411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42588" y="4596344"/>
            <a:ext cx="668867" cy="733953"/>
          </a:xfrm>
          <a:custGeom>
            <a:avLst/>
            <a:gdLst/>
            <a:ahLst/>
            <a:cxnLst/>
            <a:rect l="l" t="t" r="r" b="b"/>
            <a:pathLst>
              <a:path w="802639" h="880745">
                <a:moveTo>
                  <a:pt x="611632" y="862939"/>
                </a:moveTo>
                <a:lnTo>
                  <a:pt x="190601" y="862939"/>
                </a:lnTo>
                <a:lnTo>
                  <a:pt x="190601" y="880465"/>
                </a:lnTo>
                <a:lnTo>
                  <a:pt x="611632" y="880465"/>
                </a:lnTo>
                <a:lnTo>
                  <a:pt x="611632" y="862939"/>
                </a:lnTo>
                <a:close/>
              </a:path>
              <a:path w="802639" h="880745">
                <a:moveTo>
                  <a:pt x="493864" y="17399"/>
                </a:moveTo>
                <a:lnTo>
                  <a:pt x="308470" y="17399"/>
                </a:lnTo>
                <a:lnTo>
                  <a:pt x="308470" y="862939"/>
                </a:lnTo>
                <a:lnTo>
                  <a:pt x="493864" y="862939"/>
                </a:lnTo>
                <a:lnTo>
                  <a:pt x="493864" y="17399"/>
                </a:lnTo>
                <a:close/>
              </a:path>
              <a:path w="802639" h="880745">
                <a:moveTo>
                  <a:pt x="802411" y="0"/>
                </a:moveTo>
                <a:lnTo>
                  <a:pt x="0" y="0"/>
                </a:lnTo>
                <a:lnTo>
                  <a:pt x="0" y="226288"/>
                </a:lnTo>
                <a:lnTo>
                  <a:pt x="16700" y="226288"/>
                </a:lnTo>
                <a:lnTo>
                  <a:pt x="26476" y="196189"/>
                </a:lnTo>
                <a:lnTo>
                  <a:pt x="36768" y="168860"/>
                </a:lnTo>
                <a:lnTo>
                  <a:pt x="58750" y="122567"/>
                </a:lnTo>
                <a:lnTo>
                  <a:pt x="83431" y="86239"/>
                </a:lnTo>
                <a:lnTo>
                  <a:pt x="111188" y="58940"/>
                </a:lnTo>
                <a:lnTo>
                  <a:pt x="159760" y="32137"/>
                </a:lnTo>
                <a:lnTo>
                  <a:pt x="197027" y="22590"/>
                </a:lnTo>
                <a:lnTo>
                  <a:pt x="239315" y="17973"/>
                </a:lnTo>
                <a:lnTo>
                  <a:pt x="262394" y="17399"/>
                </a:lnTo>
                <a:lnTo>
                  <a:pt x="802411" y="17399"/>
                </a:lnTo>
                <a:lnTo>
                  <a:pt x="802411" y="0"/>
                </a:lnTo>
                <a:close/>
              </a:path>
              <a:path w="802639" h="880745">
                <a:moveTo>
                  <a:pt x="802411" y="17399"/>
                </a:moveTo>
                <a:lnTo>
                  <a:pt x="539940" y="17399"/>
                </a:lnTo>
                <a:lnTo>
                  <a:pt x="562954" y="17973"/>
                </a:lnTo>
                <a:lnTo>
                  <a:pt x="584704" y="19702"/>
                </a:lnTo>
                <a:lnTo>
                  <a:pt x="624344" y="26644"/>
                </a:lnTo>
                <a:lnTo>
                  <a:pt x="675772" y="48290"/>
                </a:lnTo>
                <a:lnTo>
                  <a:pt x="718800" y="86239"/>
                </a:lnTo>
                <a:lnTo>
                  <a:pt x="743470" y="122567"/>
                </a:lnTo>
                <a:lnTo>
                  <a:pt x="765554" y="168860"/>
                </a:lnTo>
                <a:lnTo>
                  <a:pt x="785723" y="226288"/>
                </a:lnTo>
                <a:lnTo>
                  <a:pt x="802411" y="226288"/>
                </a:lnTo>
                <a:lnTo>
                  <a:pt x="802411" y="1739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0642" y="5322753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5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8989" y="4610855"/>
            <a:ext cx="155045" cy="704849"/>
          </a:xfrm>
          <a:custGeom>
            <a:avLst/>
            <a:gdLst/>
            <a:ahLst/>
            <a:cxnLst/>
            <a:rect l="l" t="t" r="r" b="b"/>
            <a:pathLst>
              <a:path w="186054" h="845820">
                <a:moveTo>
                  <a:pt x="185610" y="0"/>
                </a:moveTo>
                <a:lnTo>
                  <a:pt x="0" y="0"/>
                </a:lnTo>
                <a:lnTo>
                  <a:pt x="0" y="845540"/>
                </a:lnTo>
                <a:lnTo>
                  <a:pt x="185610" y="845540"/>
                </a:lnTo>
                <a:lnTo>
                  <a:pt x="18561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60642" y="4603588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1709" y="4596356"/>
            <a:ext cx="807508" cy="761471"/>
          </a:xfrm>
          <a:custGeom>
            <a:avLst/>
            <a:gdLst/>
            <a:ahLst/>
            <a:cxnLst/>
            <a:rect l="l" t="t" r="r" b="b"/>
            <a:pathLst>
              <a:path w="969009" h="913764">
                <a:moveTo>
                  <a:pt x="304571" y="17399"/>
                </a:moveTo>
                <a:lnTo>
                  <a:pt x="107238" y="17399"/>
                </a:lnTo>
                <a:lnTo>
                  <a:pt x="460578" y="913714"/>
                </a:lnTo>
                <a:lnTo>
                  <a:pt x="497751" y="913714"/>
                </a:lnTo>
                <a:lnTo>
                  <a:pt x="588803" y="687425"/>
                </a:lnTo>
                <a:lnTo>
                  <a:pt x="569290" y="687425"/>
                </a:lnTo>
                <a:lnTo>
                  <a:pt x="304571" y="17399"/>
                </a:lnTo>
                <a:close/>
              </a:path>
              <a:path w="969009" h="913764">
                <a:moveTo>
                  <a:pt x="858405" y="17399"/>
                </a:moveTo>
                <a:lnTo>
                  <a:pt x="839304" y="17398"/>
                </a:lnTo>
                <a:lnTo>
                  <a:pt x="569290" y="687425"/>
                </a:lnTo>
                <a:lnTo>
                  <a:pt x="588803" y="687425"/>
                </a:lnTo>
                <a:lnTo>
                  <a:pt x="858405" y="17399"/>
                </a:lnTo>
                <a:close/>
              </a:path>
              <a:path w="969009" h="913764">
                <a:moveTo>
                  <a:pt x="427215" y="0"/>
                </a:moveTo>
                <a:lnTo>
                  <a:pt x="0" y="0"/>
                </a:lnTo>
                <a:lnTo>
                  <a:pt x="0" y="17399"/>
                </a:lnTo>
                <a:lnTo>
                  <a:pt x="427215" y="17399"/>
                </a:lnTo>
                <a:lnTo>
                  <a:pt x="427215" y="0"/>
                </a:lnTo>
                <a:close/>
              </a:path>
              <a:path w="969009" h="913764">
                <a:moveTo>
                  <a:pt x="968413" y="0"/>
                </a:moveTo>
                <a:lnTo>
                  <a:pt x="724344" y="0"/>
                </a:lnTo>
                <a:lnTo>
                  <a:pt x="724344" y="17399"/>
                </a:lnTo>
                <a:lnTo>
                  <a:pt x="968413" y="17399"/>
                </a:lnTo>
                <a:lnTo>
                  <a:pt x="96841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95512" y="4596339"/>
            <a:ext cx="681567" cy="733953"/>
          </a:xfrm>
          <a:custGeom>
            <a:avLst/>
            <a:gdLst/>
            <a:ahLst/>
            <a:cxnLst/>
            <a:rect l="l" t="t" r="r" b="b"/>
            <a:pathLst>
              <a:path w="817879" h="880745">
                <a:moveTo>
                  <a:pt x="817727" y="609638"/>
                </a:moveTo>
                <a:lnTo>
                  <a:pt x="800950" y="609638"/>
                </a:lnTo>
                <a:lnTo>
                  <a:pt x="793916" y="635780"/>
                </a:lnTo>
                <a:lnTo>
                  <a:pt x="785429" y="661073"/>
                </a:lnTo>
                <a:lnTo>
                  <a:pt x="764031" y="709193"/>
                </a:lnTo>
                <a:lnTo>
                  <a:pt x="736660" y="752541"/>
                </a:lnTo>
                <a:lnTo>
                  <a:pt x="703021" y="790079"/>
                </a:lnTo>
                <a:lnTo>
                  <a:pt x="663951" y="820826"/>
                </a:lnTo>
                <a:lnTo>
                  <a:pt x="619366" y="843838"/>
                </a:lnTo>
                <a:lnTo>
                  <a:pt x="569220" y="858213"/>
                </a:lnTo>
                <a:lnTo>
                  <a:pt x="513168" y="862939"/>
                </a:lnTo>
                <a:lnTo>
                  <a:pt x="0" y="862939"/>
                </a:lnTo>
                <a:lnTo>
                  <a:pt x="0" y="880452"/>
                </a:lnTo>
                <a:lnTo>
                  <a:pt x="817727" y="880452"/>
                </a:lnTo>
                <a:lnTo>
                  <a:pt x="817727" y="609638"/>
                </a:lnTo>
                <a:close/>
              </a:path>
              <a:path w="817879" h="880745">
                <a:moveTo>
                  <a:pt x="303377" y="17399"/>
                </a:moveTo>
                <a:lnTo>
                  <a:pt x="117881" y="17399"/>
                </a:lnTo>
                <a:lnTo>
                  <a:pt x="117881" y="862939"/>
                </a:lnTo>
                <a:lnTo>
                  <a:pt x="303377" y="862939"/>
                </a:lnTo>
                <a:lnTo>
                  <a:pt x="303377" y="416712"/>
                </a:lnTo>
                <a:lnTo>
                  <a:pt x="585000" y="416712"/>
                </a:lnTo>
                <a:lnTo>
                  <a:pt x="585000" y="399491"/>
                </a:lnTo>
                <a:lnTo>
                  <a:pt x="303377" y="399491"/>
                </a:lnTo>
                <a:lnTo>
                  <a:pt x="303377" y="17399"/>
                </a:lnTo>
                <a:close/>
              </a:path>
              <a:path w="817879" h="880745">
                <a:moveTo>
                  <a:pt x="585000" y="416712"/>
                </a:moveTo>
                <a:lnTo>
                  <a:pt x="388962" y="416712"/>
                </a:lnTo>
                <a:lnTo>
                  <a:pt x="410505" y="417628"/>
                </a:lnTo>
                <a:lnTo>
                  <a:pt x="430144" y="420392"/>
                </a:lnTo>
                <a:lnTo>
                  <a:pt x="478312" y="439597"/>
                </a:lnTo>
                <a:lnTo>
                  <a:pt x="514642" y="471830"/>
                </a:lnTo>
                <a:lnTo>
                  <a:pt x="540541" y="514289"/>
                </a:lnTo>
                <a:lnTo>
                  <a:pt x="558476" y="564462"/>
                </a:lnTo>
                <a:lnTo>
                  <a:pt x="568032" y="599579"/>
                </a:lnTo>
                <a:lnTo>
                  <a:pt x="585000" y="599579"/>
                </a:lnTo>
                <a:lnTo>
                  <a:pt x="585000" y="416712"/>
                </a:lnTo>
                <a:close/>
              </a:path>
              <a:path w="817879" h="880745">
                <a:moveTo>
                  <a:pt x="585000" y="215125"/>
                </a:moveTo>
                <a:lnTo>
                  <a:pt x="568032" y="215125"/>
                </a:lnTo>
                <a:lnTo>
                  <a:pt x="563361" y="235735"/>
                </a:lnTo>
                <a:lnTo>
                  <a:pt x="557950" y="255296"/>
                </a:lnTo>
                <a:lnTo>
                  <a:pt x="545096" y="291401"/>
                </a:lnTo>
                <a:lnTo>
                  <a:pt x="519814" y="336785"/>
                </a:lnTo>
                <a:lnTo>
                  <a:pt x="484871" y="370701"/>
                </a:lnTo>
                <a:lnTo>
                  <a:pt x="437701" y="392177"/>
                </a:lnTo>
                <a:lnTo>
                  <a:pt x="397745" y="398674"/>
                </a:lnTo>
                <a:lnTo>
                  <a:pt x="374929" y="399491"/>
                </a:lnTo>
                <a:lnTo>
                  <a:pt x="585000" y="399491"/>
                </a:lnTo>
                <a:lnTo>
                  <a:pt x="585000" y="215125"/>
                </a:lnTo>
                <a:close/>
              </a:path>
              <a:path w="817879" h="880745">
                <a:moveTo>
                  <a:pt x="765327" y="0"/>
                </a:moveTo>
                <a:lnTo>
                  <a:pt x="0" y="0"/>
                </a:lnTo>
                <a:lnTo>
                  <a:pt x="0" y="17399"/>
                </a:lnTo>
                <a:lnTo>
                  <a:pt x="506844" y="17399"/>
                </a:lnTo>
                <a:lnTo>
                  <a:pt x="537019" y="18827"/>
                </a:lnTo>
                <a:lnTo>
                  <a:pt x="590072" y="30247"/>
                </a:lnTo>
                <a:lnTo>
                  <a:pt x="633718" y="52120"/>
                </a:lnTo>
                <a:lnTo>
                  <a:pt x="669210" y="78984"/>
                </a:lnTo>
                <a:lnTo>
                  <a:pt x="697035" y="109630"/>
                </a:lnTo>
                <a:lnTo>
                  <a:pt x="718527" y="141490"/>
                </a:lnTo>
                <a:lnTo>
                  <a:pt x="740005" y="187488"/>
                </a:lnTo>
                <a:lnTo>
                  <a:pt x="748550" y="211620"/>
                </a:lnTo>
                <a:lnTo>
                  <a:pt x="765327" y="211620"/>
                </a:lnTo>
                <a:lnTo>
                  <a:pt x="765327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59791" y="4579938"/>
            <a:ext cx="553508" cy="764645"/>
          </a:xfrm>
          <a:custGeom>
            <a:avLst/>
            <a:gdLst/>
            <a:ahLst/>
            <a:cxnLst/>
            <a:rect l="l" t="t" r="r" b="b"/>
            <a:pathLst>
              <a:path w="664209" h="917575">
                <a:moveTo>
                  <a:pt x="182035" y="871588"/>
                </a:moveTo>
                <a:lnTo>
                  <a:pt x="60020" y="871588"/>
                </a:lnTo>
                <a:lnTo>
                  <a:pt x="67247" y="872058"/>
                </a:lnTo>
                <a:lnTo>
                  <a:pt x="76169" y="873459"/>
                </a:lnTo>
                <a:lnTo>
                  <a:pt x="86761" y="875783"/>
                </a:lnTo>
                <a:lnTo>
                  <a:pt x="98996" y="879017"/>
                </a:lnTo>
                <a:lnTo>
                  <a:pt x="112595" y="882801"/>
                </a:lnTo>
                <a:lnTo>
                  <a:pt x="127133" y="886645"/>
                </a:lnTo>
                <a:lnTo>
                  <a:pt x="176490" y="898526"/>
                </a:lnTo>
                <a:lnTo>
                  <a:pt x="232295" y="909916"/>
                </a:lnTo>
                <a:lnTo>
                  <a:pt x="271233" y="915460"/>
                </a:lnTo>
                <a:lnTo>
                  <a:pt x="310819" y="917270"/>
                </a:lnTo>
                <a:lnTo>
                  <a:pt x="349580" y="915762"/>
                </a:lnTo>
                <a:lnTo>
                  <a:pt x="386470" y="911247"/>
                </a:lnTo>
                <a:lnTo>
                  <a:pt x="421526" y="903736"/>
                </a:lnTo>
                <a:lnTo>
                  <a:pt x="432971" y="900125"/>
                </a:lnTo>
                <a:lnTo>
                  <a:pt x="321132" y="900125"/>
                </a:lnTo>
                <a:lnTo>
                  <a:pt x="301051" y="899980"/>
                </a:lnTo>
                <a:lnTo>
                  <a:pt x="256505" y="897274"/>
                </a:lnTo>
                <a:lnTo>
                  <a:pt x="219524" y="888084"/>
                </a:lnTo>
                <a:lnTo>
                  <a:pt x="193262" y="877277"/>
                </a:lnTo>
                <a:lnTo>
                  <a:pt x="182035" y="871588"/>
                </a:lnTo>
                <a:close/>
              </a:path>
              <a:path w="664209" h="917575">
                <a:moveTo>
                  <a:pt x="19037" y="625601"/>
                </a:moveTo>
                <a:lnTo>
                  <a:pt x="0" y="625601"/>
                </a:lnTo>
                <a:lnTo>
                  <a:pt x="0" y="900125"/>
                </a:lnTo>
                <a:lnTo>
                  <a:pt x="20408" y="900125"/>
                </a:lnTo>
                <a:lnTo>
                  <a:pt x="23709" y="891997"/>
                </a:lnTo>
                <a:lnTo>
                  <a:pt x="27041" y="885588"/>
                </a:lnTo>
                <a:lnTo>
                  <a:pt x="60020" y="871588"/>
                </a:lnTo>
                <a:lnTo>
                  <a:pt x="182035" y="871588"/>
                </a:lnTo>
                <a:lnTo>
                  <a:pt x="179705" y="870407"/>
                </a:lnTo>
                <a:lnTo>
                  <a:pt x="137244" y="840464"/>
                </a:lnTo>
                <a:lnTo>
                  <a:pt x="97990" y="801273"/>
                </a:lnTo>
                <a:lnTo>
                  <a:pt x="68459" y="758836"/>
                </a:lnTo>
                <a:lnTo>
                  <a:pt x="46609" y="716356"/>
                </a:lnTo>
                <a:lnTo>
                  <a:pt x="31599" y="676842"/>
                </a:lnTo>
                <a:lnTo>
                  <a:pt x="20525" y="633527"/>
                </a:lnTo>
                <a:lnTo>
                  <a:pt x="19037" y="625601"/>
                </a:lnTo>
                <a:close/>
              </a:path>
              <a:path w="664209" h="917575">
                <a:moveTo>
                  <a:pt x="327482" y="0"/>
                </a:moveTo>
                <a:lnTo>
                  <a:pt x="263248" y="5359"/>
                </a:lnTo>
                <a:lnTo>
                  <a:pt x="203911" y="21577"/>
                </a:lnTo>
                <a:lnTo>
                  <a:pt x="150988" y="46712"/>
                </a:lnTo>
                <a:lnTo>
                  <a:pt x="106248" y="78638"/>
                </a:lnTo>
                <a:lnTo>
                  <a:pt x="69621" y="116371"/>
                </a:lnTo>
                <a:lnTo>
                  <a:pt x="42062" y="159486"/>
                </a:lnTo>
                <a:lnTo>
                  <a:pt x="24772" y="206098"/>
                </a:lnTo>
                <a:lnTo>
                  <a:pt x="19037" y="254596"/>
                </a:lnTo>
                <a:lnTo>
                  <a:pt x="20459" y="286629"/>
                </a:lnTo>
                <a:lnTo>
                  <a:pt x="31729" y="342297"/>
                </a:lnTo>
                <a:lnTo>
                  <a:pt x="53588" y="387344"/>
                </a:lnTo>
                <a:lnTo>
                  <a:pt x="83310" y="424762"/>
                </a:lnTo>
                <a:lnTo>
                  <a:pt x="120165" y="455225"/>
                </a:lnTo>
                <a:lnTo>
                  <a:pt x="162382" y="479843"/>
                </a:lnTo>
                <a:lnTo>
                  <a:pt x="209249" y="499434"/>
                </a:lnTo>
                <a:lnTo>
                  <a:pt x="257934" y="516177"/>
                </a:lnTo>
                <a:lnTo>
                  <a:pt x="379882" y="551510"/>
                </a:lnTo>
                <a:lnTo>
                  <a:pt x="402976" y="558638"/>
                </a:lnTo>
                <a:lnTo>
                  <a:pt x="445236" y="575238"/>
                </a:lnTo>
                <a:lnTo>
                  <a:pt x="482037" y="595202"/>
                </a:lnTo>
                <a:lnTo>
                  <a:pt x="511711" y="619983"/>
                </a:lnTo>
                <a:lnTo>
                  <a:pt x="540591" y="667961"/>
                </a:lnTo>
                <a:lnTo>
                  <a:pt x="546163" y="709663"/>
                </a:lnTo>
                <a:lnTo>
                  <a:pt x="545544" y="722493"/>
                </a:lnTo>
                <a:lnTo>
                  <a:pt x="535813" y="767067"/>
                </a:lnTo>
                <a:lnTo>
                  <a:pt x="512326" y="814567"/>
                </a:lnTo>
                <a:lnTo>
                  <a:pt x="487053" y="843848"/>
                </a:lnTo>
                <a:lnTo>
                  <a:pt x="452958" y="868867"/>
                </a:lnTo>
                <a:lnTo>
                  <a:pt x="409064" y="888584"/>
                </a:lnTo>
                <a:lnTo>
                  <a:pt x="353467" y="898837"/>
                </a:lnTo>
                <a:lnTo>
                  <a:pt x="321132" y="900125"/>
                </a:lnTo>
                <a:lnTo>
                  <a:pt x="432971" y="900125"/>
                </a:lnTo>
                <a:lnTo>
                  <a:pt x="485921" y="880129"/>
                </a:lnTo>
                <a:lnTo>
                  <a:pt x="541560" y="847761"/>
                </a:lnTo>
                <a:lnTo>
                  <a:pt x="588116" y="807137"/>
                </a:lnTo>
                <a:lnTo>
                  <a:pt x="624238" y="759555"/>
                </a:lnTo>
                <a:lnTo>
                  <a:pt x="649546" y="705536"/>
                </a:lnTo>
                <a:lnTo>
                  <a:pt x="662431" y="648002"/>
                </a:lnTo>
                <a:lnTo>
                  <a:pt x="664044" y="618058"/>
                </a:lnTo>
                <a:lnTo>
                  <a:pt x="662560" y="588415"/>
                </a:lnTo>
                <a:lnTo>
                  <a:pt x="650682" y="536553"/>
                </a:lnTo>
                <a:lnTo>
                  <a:pt x="627539" y="494084"/>
                </a:lnTo>
                <a:lnTo>
                  <a:pt x="596518" y="458198"/>
                </a:lnTo>
                <a:lnTo>
                  <a:pt x="558390" y="428416"/>
                </a:lnTo>
                <a:lnTo>
                  <a:pt x="514627" y="403984"/>
                </a:lnTo>
                <a:lnTo>
                  <a:pt x="465832" y="384361"/>
                </a:lnTo>
                <a:lnTo>
                  <a:pt x="415201" y="366686"/>
                </a:lnTo>
                <a:lnTo>
                  <a:pt x="288315" y="327583"/>
                </a:lnTo>
                <a:lnTo>
                  <a:pt x="264378" y="319777"/>
                </a:lnTo>
                <a:lnTo>
                  <a:pt x="220510" y="302203"/>
                </a:lnTo>
                <a:lnTo>
                  <a:pt x="182379" y="281693"/>
                </a:lnTo>
                <a:lnTo>
                  <a:pt x="151494" y="257252"/>
                </a:lnTo>
                <a:lnTo>
                  <a:pt x="120992" y="211461"/>
                </a:lnTo>
                <a:lnTo>
                  <a:pt x="115036" y="171830"/>
                </a:lnTo>
                <a:lnTo>
                  <a:pt x="115937" y="157707"/>
                </a:lnTo>
                <a:lnTo>
                  <a:pt x="129120" y="116141"/>
                </a:lnTo>
                <a:lnTo>
                  <a:pt x="157363" y="78270"/>
                </a:lnTo>
                <a:lnTo>
                  <a:pt x="199975" y="46683"/>
                </a:lnTo>
                <a:lnTo>
                  <a:pt x="235915" y="31000"/>
                </a:lnTo>
                <a:lnTo>
                  <a:pt x="277883" y="20780"/>
                </a:lnTo>
                <a:lnTo>
                  <a:pt x="326034" y="17398"/>
                </a:lnTo>
                <a:lnTo>
                  <a:pt x="439898" y="17398"/>
                </a:lnTo>
                <a:lnTo>
                  <a:pt x="431763" y="15046"/>
                </a:lnTo>
                <a:lnTo>
                  <a:pt x="384950" y="4173"/>
                </a:lnTo>
                <a:lnTo>
                  <a:pt x="347906" y="472"/>
                </a:lnTo>
                <a:lnTo>
                  <a:pt x="327482" y="0"/>
                </a:lnTo>
                <a:close/>
              </a:path>
              <a:path w="664209" h="917575">
                <a:moveTo>
                  <a:pt x="439898" y="17398"/>
                </a:moveTo>
                <a:lnTo>
                  <a:pt x="326034" y="17398"/>
                </a:lnTo>
                <a:lnTo>
                  <a:pt x="356105" y="18699"/>
                </a:lnTo>
                <a:lnTo>
                  <a:pt x="383378" y="22623"/>
                </a:lnTo>
                <a:lnTo>
                  <a:pt x="429768" y="38468"/>
                </a:lnTo>
                <a:lnTo>
                  <a:pt x="467199" y="62615"/>
                </a:lnTo>
                <a:lnTo>
                  <a:pt x="497573" y="93306"/>
                </a:lnTo>
                <a:lnTo>
                  <a:pt x="522028" y="129363"/>
                </a:lnTo>
                <a:lnTo>
                  <a:pt x="541807" y="169392"/>
                </a:lnTo>
                <a:lnTo>
                  <a:pt x="558487" y="211761"/>
                </a:lnTo>
                <a:lnTo>
                  <a:pt x="574281" y="254596"/>
                </a:lnTo>
                <a:lnTo>
                  <a:pt x="590880" y="254596"/>
                </a:lnTo>
                <a:lnTo>
                  <a:pt x="590880" y="45592"/>
                </a:lnTo>
                <a:lnTo>
                  <a:pt x="534746" y="45592"/>
                </a:lnTo>
                <a:lnTo>
                  <a:pt x="526860" y="45154"/>
                </a:lnTo>
                <a:lnTo>
                  <a:pt x="518552" y="43830"/>
                </a:lnTo>
                <a:lnTo>
                  <a:pt x="509812" y="41606"/>
                </a:lnTo>
                <a:lnTo>
                  <a:pt x="500634" y="38468"/>
                </a:lnTo>
                <a:lnTo>
                  <a:pt x="491071" y="34620"/>
                </a:lnTo>
                <a:lnTo>
                  <a:pt x="480798" y="30794"/>
                </a:lnTo>
                <a:lnTo>
                  <a:pt x="469774" y="26906"/>
                </a:lnTo>
                <a:lnTo>
                  <a:pt x="457962" y="22872"/>
                </a:lnTo>
                <a:lnTo>
                  <a:pt x="445327" y="18969"/>
                </a:lnTo>
                <a:lnTo>
                  <a:pt x="439898" y="17398"/>
                </a:lnTo>
                <a:close/>
              </a:path>
              <a:path w="664209" h="917575">
                <a:moveTo>
                  <a:pt x="590880" y="19697"/>
                </a:moveTo>
                <a:lnTo>
                  <a:pt x="570661" y="19697"/>
                </a:lnTo>
                <a:lnTo>
                  <a:pt x="566305" y="29667"/>
                </a:lnTo>
                <a:lnTo>
                  <a:pt x="562305" y="36461"/>
                </a:lnTo>
                <a:lnTo>
                  <a:pt x="558393" y="40157"/>
                </a:lnTo>
                <a:lnTo>
                  <a:pt x="554583" y="43967"/>
                </a:lnTo>
                <a:lnTo>
                  <a:pt x="546722" y="45592"/>
                </a:lnTo>
                <a:lnTo>
                  <a:pt x="590880" y="45592"/>
                </a:lnTo>
                <a:lnTo>
                  <a:pt x="590880" y="1969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56974" y="593779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0" y="0"/>
                </a:moveTo>
                <a:lnTo>
                  <a:pt x="15704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65784" y="5691738"/>
            <a:ext cx="0" cy="238125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21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76530" y="5687642"/>
            <a:ext cx="223838" cy="261938"/>
          </a:xfrm>
          <a:custGeom>
            <a:avLst/>
            <a:gdLst/>
            <a:ahLst/>
            <a:cxnLst/>
            <a:rect l="l" t="t" r="r" b="b"/>
            <a:pathLst>
              <a:path w="268605" h="314325">
                <a:moveTo>
                  <a:pt x="136347" y="0"/>
                </a:moveTo>
                <a:lnTo>
                  <a:pt x="92891" y="7089"/>
                </a:lnTo>
                <a:lnTo>
                  <a:pt x="55418" y="27680"/>
                </a:lnTo>
                <a:lnTo>
                  <a:pt x="26037" y="60756"/>
                </a:lnTo>
                <a:lnTo>
                  <a:pt x="6861" y="105301"/>
                </a:lnTo>
                <a:lnTo>
                  <a:pt x="0" y="160299"/>
                </a:lnTo>
                <a:lnTo>
                  <a:pt x="6606" y="212737"/>
                </a:lnTo>
                <a:lnTo>
                  <a:pt x="25132" y="255476"/>
                </a:lnTo>
                <a:lnTo>
                  <a:pt x="53640" y="287393"/>
                </a:lnTo>
                <a:lnTo>
                  <a:pt x="90189" y="307367"/>
                </a:lnTo>
                <a:lnTo>
                  <a:pt x="132841" y="314274"/>
                </a:lnTo>
                <a:lnTo>
                  <a:pt x="173999" y="307916"/>
                </a:lnTo>
                <a:lnTo>
                  <a:pt x="196689" y="296202"/>
                </a:lnTo>
                <a:lnTo>
                  <a:pt x="134099" y="296202"/>
                </a:lnTo>
                <a:lnTo>
                  <a:pt x="86124" y="284476"/>
                </a:lnTo>
                <a:lnTo>
                  <a:pt x="51023" y="253523"/>
                </a:lnTo>
                <a:lnTo>
                  <a:pt x="29470" y="209684"/>
                </a:lnTo>
                <a:lnTo>
                  <a:pt x="22136" y="159296"/>
                </a:lnTo>
                <a:lnTo>
                  <a:pt x="28907" y="107347"/>
                </a:lnTo>
                <a:lnTo>
                  <a:pt x="49599" y="62080"/>
                </a:lnTo>
                <a:lnTo>
                  <a:pt x="84779" y="30087"/>
                </a:lnTo>
                <a:lnTo>
                  <a:pt x="135013" y="17957"/>
                </a:lnTo>
                <a:lnTo>
                  <a:pt x="199606" y="17957"/>
                </a:lnTo>
                <a:lnTo>
                  <a:pt x="179597" y="6951"/>
                </a:lnTo>
                <a:lnTo>
                  <a:pt x="136347" y="0"/>
                </a:lnTo>
                <a:close/>
              </a:path>
              <a:path w="268605" h="314325">
                <a:moveTo>
                  <a:pt x="199606" y="17957"/>
                </a:moveTo>
                <a:lnTo>
                  <a:pt x="135013" y="17957"/>
                </a:lnTo>
                <a:lnTo>
                  <a:pt x="184661" y="30408"/>
                </a:lnTo>
                <a:lnTo>
                  <a:pt x="219443" y="62607"/>
                </a:lnTo>
                <a:lnTo>
                  <a:pt x="239908" y="106822"/>
                </a:lnTo>
                <a:lnTo>
                  <a:pt x="246608" y="155321"/>
                </a:lnTo>
                <a:lnTo>
                  <a:pt x="239192" y="209164"/>
                </a:lnTo>
                <a:lnTo>
                  <a:pt x="217457" y="254055"/>
                </a:lnTo>
                <a:lnTo>
                  <a:pt x="182170" y="284799"/>
                </a:lnTo>
                <a:lnTo>
                  <a:pt x="134099" y="296202"/>
                </a:lnTo>
                <a:lnTo>
                  <a:pt x="196689" y="296202"/>
                </a:lnTo>
                <a:lnTo>
                  <a:pt x="211039" y="288793"/>
                </a:lnTo>
                <a:lnTo>
                  <a:pt x="241073" y="256826"/>
                </a:lnTo>
                <a:lnTo>
                  <a:pt x="261211" y="211937"/>
                </a:lnTo>
                <a:lnTo>
                  <a:pt x="268566" y="154051"/>
                </a:lnTo>
                <a:lnTo>
                  <a:pt x="262190" y="101751"/>
                </a:lnTo>
                <a:lnTo>
                  <a:pt x="244150" y="59011"/>
                </a:lnTo>
                <a:lnTo>
                  <a:pt x="216075" y="27017"/>
                </a:lnTo>
                <a:lnTo>
                  <a:pt x="199606" y="1795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7859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69" h="307340">
                <a:moveTo>
                  <a:pt x="65443" y="0"/>
                </a:moveTo>
                <a:lnTo>
                  <a:pt x="49002" y="433"/>
                </a:lnTo>
                <a:lnTo>
                  <a:pt x="31778" y="1684"/>
                </a:lnTo>
                <a:lnTo>
                  <a:pt x="15026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8" y="167208"/>
                </a:lnTo>
                <a:lnTo>
                  <a:pt x="109347" y="160108"/>
                </a:lnTo>
                <a:lnTo>
                  <a:pt x="109347" y="159105"/>
                </a:lnTo>
                <a:lnTo>
                  <a:pt x="12861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289" y="20472"/>
                </a:lnTo>
                <a:lnTo>
                  <a:pt x="38073" y="19143"/>
                </a:lnTo>
                <a:lnTo>
                  <a:pt x="50311" y="18154"/>
                </a:lnTo>
                <a:lnTo>
                  <a:pt x="64820" y="17767"/>
                </a:lnTo>
                <a:lnTo>
                  <a:pt x="137175" y="17767"/>
                </a:lnTo>
                <a:lnTo>
                  <a:pt x="132778" y="14439"/>
                </a:lnTo>
                <a:lnTo>
                  <a:pt x="114739" y="6459"/>
                </a:lnTo>
                <a:lnTo>
                  <a:pt x="92541" y="1625"/>
                </a:lnTo>
                <a:lnTo>
                  <a:pt x="65443" y="0"/>
                </a:lnTo>
                <a:close/>
              </a:path>
              <a:path w="179069" h="307340">
                <a:moveTo>
                  <a:pt x="123108" y="167208"/>
                </a:moveTo>
                <a:lnTo>
                  <a:pt x="68364" y="167208"/>
                </a:lnTo>
                <a:lnTo>
                  <a:pt x="94826" y="172009"/>
                </a:lnTo>
                <a:lnTo>
                  <a:pt x="114309" y="184189"/>
                </a:lnTo>
                <a:lnTo>
                  <a:pt x="127910" y="204239"/>
                </a:lnTo>
                <a:lnTo>
                  <a:pt x="136728" y="232651"/>
                </a:lnTo>
                <a:lnTo>
                  <a:pt x="142569" y="259156"/>
                </a:lnTo>
                <a:lnTo>
                  <a:pt x="147796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917" y="295549"/>
                </a:lnTo>
                <a:lnTo>
                  <a:pt x="168883" y="278966"/>
                </a:lnTo>
                <a:lnTo>
                  <a:pt x="163112" y="255752"/>
                </a:lnTo>
                <a:lnTo>
                  <a:pt x="156121" y="224599"/>
                </a:lnTo>
                <a:lnTo>
                  <a:pt x="149176" y="201326"/>
                </a:lnTo>
                <a:lnTo>
                  <a:pt x="139134" y="182529"/>
                </a:lnTo>
                <a:lnTo>
                  <a:pt x="125892" y="168644"/>
                </a:lnTo>
                <a:lnTo>
                  <a:pt x="123108" y="167208"/>
                </a:lnTo>
                <a:close/>
              </a:path>
              <a:path w="179069" h="307340">
                <a:moveTo>
                  <a:pt x="137175" y="17767"/>
                </a:moveTo>
                <a:lnTo>
                  <a:pt x="64820" y="17767"/>
                </a:lnTo>
                <a:lnTo>
                  <a:pt x="97898" y="21444"/>
                </a:lnTo>
                <a:lnTo>
                  <a:pt x="123913" y="33021"/>
                </a:lnTo>
                <a:lnTo>
                  <a:pt x="140937" y="53316"/>
                </a:lnTo>
                <a:lnTo>
                  <a:pt x="147040" y="83146"/>
                </a:lnTo>
                <a:lnTo>
                  <a:pt x="141520" y="110566"/>
                </a:lnTo>
                <a:lnTo>
                  <a:pt x="125852" y="131551"/>
                </a:lnTo>
                <a:lnTo>
                  <a:pt x="101375" y="144970"/>
                </a:lnTo>
                <a:lnTo>
                  <a:pt x="69430" y="149694"/>
                </a:lnTo>
                <a:lnTo>
                  <a:pt x="128615" y="149694"/>
                </a:lnTo>
                <a:lnTo>
                  <a:pt x="133398" y="147359"/>
                </a:lnTo>
                <a:lnTo>
                  <a:pt x="152198" y="130236"/>
                </a:lnTo>
                <a:lnTo>
                  <a:pt x="164437" y="107654"/>
                </a:lnTo>
                <a:lnTo>
                  <a:pt x="168808" y="79527"/>
                </a:lnTo>
                <a:lnTo>
                  <a:pt x="167329" y="63909"/>
                </a:lnTo>
                <a:lnTo>
                  <a:pt x="163079" y="49237"/>
                </a:lnTo>
                <a:lnTo>
                  <a:pt x="156340" y="36204"/>
                </a:lnTo>
                <a:lnTo>
                  <a:pt x="147396" y="25501"/>
                </a:lnTo>
                <a:lnTo>
                  <a:pt x="137175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00089" y="593787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737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08844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00086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2963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08844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00089" y="5699224"/>
            <a:ext cx="125413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12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57493" y="5691731"/>
            <a:ext cx="178858" cy="2540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20281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17" y="115458"/>
                </a:lnTo>
                <a:lnTo>
                  <a:pt x="20270" y="84986"/>
                </a:lnTo>
                <a:lnTo>
                  <a:pt x="19388" y="56989"/>
                </a:lnTo>
                <a:lnTo>
                  <a:pt x="17957" y="29463"/>
                </a:lnTo>
                <a:lnTo>
                  <a:pt x="19024" y="28828"/>
                </a:lnTo>
                <a:lnTo>
                  <a:pt x="39341" y="28828"/>
                </a:lnTo>
                <a:lnTo>
                  <a:pt x="20281" y="0"/>
                </a:lnTo>
                <a:close/>
              </a:path>
              <a:path w="214629" h="304800">
                <a:moveTo>
                  <a:pt x="39341" y="28828"/>
                </a:moveTo>
                <a:lnTo>
                  <a:pt x="19024" y="28828"/>
                </a:lnTo>
                <a:lnTo>
                  <a:pt x="31792" y="52506"/>
                </a:lnTo>
                <a:lnTo>
                  <a:pt x="46108" y="76628"/>
                </a:lnTo>
                <a:lnTo>
                  <a:pt x="61685" y="101441"/>
                </a:lnTo>
                <a:lnTo>
                  <a:pt x="78232" y="127190"/>
                </a:lnTo>
                <a:lnTo>
                  <a:pt x="194297" y="304457"/>
                </a:lnTo>
                <a:lnTo>
                  <a:pt x="214312" y="304457"/>
                </a:lnTo>
                <a:lnTo>
                  <a:pt x="214312" y="275450"/>
                </a:lnTo>
                <a:lnTo>
                  <a:pt x="196037" y="275450"/>
                </a:lnTo>
                <a:lnTo>
                  <a:pt x="184251" y="253433"/>
                </a:lnTo>
                <a:lnTo>
                  <a:pt x="171092" y="230801"/>
                </a:lnTo>
                <a:lnTo>
                  <a:pt x="156169" y="206557"/>
                </a:lnTo>
                <a:lnTo>
                  <a:pt x="139090" y="179704"/>
                </a:lnTo>
                <a:lnTo>
                  <a:pt x="39341" y="28828"/>
                </a:lnTo>
                <a:close/>
              </a:path>
              <a:path w="214629" h="304800">
                <a:moveTo>
                  <a:pt x="214312" y="0"/>
                </a:moveTo>
                <a:lnTo>
                  <a:pt x="193294" y="0"/>
                </a:lnTo>
                <a:lnTo>
                  <a:pt x="193413" y="185017"/>
                </a:lnTo>
                <a:lnTo>
                  <a:pt x="193913" y="215707"/>
                </a:lnTo>
                <a:lnTo>
                  <a:pt x="195008" y="245109"/>
                </a:lnTo>
                <a:lnTo>
                  <a:pt x="196913" y="275005"/>
                </a:lnTo>
                <a:lnTo>
                  <a:pt x="196037" y="275450"/>
                </a:lnTo>
                <a:lnTo>
                  <a:pt x="214312" y="275450"/>
                </a:lnTo>
                <a:lnTo>
                  <a:pt x="214312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4443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366" y="0"/>
                </a:moveTo>
                <a:lnTo>
                  <a:pt x="49013" y="433"/>
                </a:lnTo>
                <a:lnTo>
                  <a:pt x="31826" y="1684"/>
                </a:lnTo>
                <a:lnTo>
                  <a:pt x="15067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4" y="167208"/>
                </a:lnTo>
                <a:lnTo>
                  <a:pt x="109270" y="160108"/>
                </a:lnTo>
                <a:lnTo>
                  <a:pt x="109270" y="159105"/>
                </a:lnTo>
                <a:lnTo>
                  <a:pt x="12863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301" y="20472"/>
                </a:lnTo>
                <a:lnTo>
                  <a:pt x="38171" y="19143"/>
                </a:lnTo>
                <a:lnTo>
                  <a:pt x="50472" y="18154"/>
                </a:lnTo>
                <a:lnTo>
                  <a:pt x="64922" y="17767"/>
                </a:lnTo>
                <a:lnTo>
                  <a:pt x="137243" y="17767"/>
                </a:lnTo>
                <a:lnTo>
                  <a:pt x="132825" y="14439"/>
                </a:lnTo>
                <a:lnTo>
                  <a:pt x="114744" y="6459"/>
                </a:lnTo>
                <a:lnTo>
                  <a:pt x="92510" y="1625"/>
                </a:lnTo>
                <a:lnTo>
                  <a:pt x="65366" y="0"/>
                </a:lnTo>
                <a:close/>
              </a:path>
              <a:path w="179070" h="307340">
                <a:moveTo>
                  <a:pt x="123104" y="167208"/>
                </a:moveTo>
                <a:lnTo>
                  <a:pt x="68618" y="167208"/>
                </a:lnTo>
                <a:lnTo>
                  <a:pt x="94901" y="172009"/>
                </a:lnTo>
                <a:lnTo>
                  <a:pt x="114312" y="184189"/>
                </a:lnTo>
                <a:lnTo>
                  <a:pt x="127904" y="204239"/>
                </a:lnTo>
                <a:lnTo>
                  <a:pt x="136728" y="232651"/>
                </a:lnTo>
                <a:lnTo>
                  <a:pt x="142597" y="259156"/>
                </a:lnTo>
                <a:lnTo>
                  <a:pt x="147815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869" y="295549"/>
                </a:lnTo>
                <a:lnTo>
                  <a:pt x="168840" y="278966"/>
                </a:lnTo>
                <a:lnTo>
                  <a:pt x="163096" y="255752"/>
                </a:lnTo>
                <a:lnTo>
                  <a:pt x="156121" y="224599"/>
                </a:lnTo>
                <a:lnTo>
                  <a:pt x="149218" y="201326"/>
                </a:lnTo>
                <a:lnTo>
                  <a:pt x="139182" y="182529"/>
                </a:lnTo>
                <a:lnTo>
                  <a:pt x="125903" y="168644"/>
                </a:lnTo>
                <a:lnTo>
                  <a:pt x="123104" y="167208"/>
                </a:lnTo>
                <a:close/>
              </a:path>
              <a:path w="179070" h="307340">
                <a:moveTo>
                  <a:pt x="137243" y="17767"/>
                </a:moveTo>
                <a:lnTo>
                  <a:pt x="64922" y="17767"/>
                </a:lnTo>
                <a:lnTo>
                  <a:pt x="97929" y="21444"/>
                </a:lnTo>
                <a:lnTo>
                  <a:pt x="123888" y="33021"/>
                </a:lnTo>
                <a:lnTo>
                  <a:pt x="140874" y="53316"/>
                </a:lnTo>
                <a:lnTo>
                  <a:pt x="146964" y="83146"/>
                </a:lnTo>
                <a:lnTo>
                  <a:pt x="141444" y="110566"/>
                </a:lnTo>
                <a:lnTo>
                  <a:pt x="125776" y="131551"/>
                </a:lnTo>
                <a:lnTo>
                  <a:pt x="101299" y="144970"/>
                </a:lnTo>
                <a:lnTo>
                  <a:pt x="69354" y="149694"/>
                </a:lnTo>
                <a:lnTo>
                  <a:pt x="128635" y="149694"/>
                </a:lnTo>
                <a:lnTo>
                  <a:pt x="133441" y="147359"/>
                </a:lnTo>
                <a:lnTo>
                  <a:pt x="152255" y="130236"/>
                </a:lnTo>
                <a:lnTo>
                  <a:pt x="164461" y="107654"/>
                </a:lnTo>
                <a:lnTo>
                  <a:pt x="168808" y="79527"/>
                </a:lnTo>
                <a:lnTo>
                  <a:pt x="167341" y="63909"/>
                </a:lnTo>
                <a:lnTo>
                  <a:pt x="163121" y="49237"/>
                </a:lnTo>
                <a:lnTo>
                  <a:pt x="156421" y="36204"/>
                </a:lnTo>
                <a:lnTo>
                  <a:pt x="147510" y="25501"/>
                </a:lnTo>
                <a:lnTo>
                  <a:pt x="137243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5302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78102" y="5689766"/>
            <a:ext cx="198967" cy="257704"/>
          </a:xfrm>
          <a:custGeom>
            <a:avLst/>
            <a:gdLst/>
            <a:ahLst/>
            <a:cxnLst/>
            <a:rect l="l" t="t" r="r" b="b"/>
            <a:pathLst>
              <a:path w="238760" h="309245">
                <a:moveTo>
                  <a:pt x="77711" y="0"/>
                </a:moveTo>
                <a:lnTo>
                  <a:pt x="56821" y="493"/>
                </a:lnTo>
                <a:lnTo>
                  <a:pt x="36817" y="1846"/>
                </a:lnTo>
                <a:lnTo>
                  <a:pt x="17832" y="3862"/>
                </a:lnTo>
                <a:lnTo>
                  <a:pt x="0" y="6350"/>
                </a:lnTo>
                <a:lnTo>
                  <a:pt x="0" y="306374"/>
                </a:lnTo>
                <a:lnTo>
                  <a:pt x="16413" y="307749"/>
                </a:lnTo>
                <a:lnTo>
                  <a:pt x="33066" y="308583"/>
                </a:lnTo>
                <a:lnTo>
                  <a:pt x="50025" y="308994"/>
                </a:lnTo>
                <a:lnTo>
                  <a:pt x="67360" y="309105"/>
                </a:lnTo>
                <a:lnTo>
                  <a:pt x="108835" y="305976"/>
                </a:lnTo>
                <a:lnTo>
                  <a:pt x="144884" y="296875"/>
                </a:lnTo>
                <a:lnTo>
                  <a:pt x="157288" y="290842"/>
                </a:lnTo>
                <a:lnTo>
                  <a:pt x="70358" y="290842"/>
                </a:lnTo>
                <a:lnTo>
                  <a:pt x="56531" y="290762"/>
                </a:lnTo>
                <a:lnTo>
                  <a:pt x="43468" y="290450"/>
                </a:lnTo>
                <a:lnTo>
                  <a:pt x="31563" y="289797"/>
                </a:lnTo>
                <a:lnTo>
                  <a:pt x="21209" y="288696"/>
                </a:lnTo>
                <a:lnTo>
                  <a:pt x="21209" y="22682"/>
                </a:lnTo>
                <a:lnTo>
                  <a:pt x="32075" y="21068"/>
                </a:lnTo>
                <a:lnTo>
                  <a:pt x="44911" y="19646"/>
                </a:lnTo>
                <a:lnTo>
                  <a:pt x="59679" y="18635"/>
                </a:lnTo>
                <a:lnTo>
                  <a:pt x="76339" y="18249"/>
                </a:lnTo>
                <a:lnTo>
                  <a:pt x="166040" y="18249"/>
                </a:lnTo>
                <a:lnTo>
                  <a:pt x="150406" y="10915"/>
                </a:lnTo>
                <a:lnTo>
                  <a:pt x="116731" y="2783"/>
                </a:lnTo>
                <a:lnTo>
                  <a:pt x="77711" y="0"/>
                </a:lnTo>
                <a:close/>
              </a:path>
              <a:path w="238760" h="309245">
                <a:moveTo>
                  <a:pt x="166040" y="18249"/>
                </a:moveTo>
                <a:lnTo>
                  <a:pt x="76339" y="18249"/>
                </a:lnTo>
                <a:lnTo>
                  <a:pt x="128383" y="24362"/>
                </a:lnTo>
                <a:lnTo>
                  <a:pt x="167832" y="41788"/>
                </a:lnTo>
                <a:lnTo>
                  <a:pt x="195250" y="69158"/>
                </a:lnTo>
                <a:lnTo>
                  <a:pt x="211199" y="105100"/>
                </a:lnTo>
                <a:lnTo>
                  <a:pt x="216242" y="148247"/>
                </a:lnTo>
                <a:lnTo>
                  <a:pt x="210453" y="196922"/>
                </a:lnTo>
                <a:lnTo>
                  <a:pt x="193040" y="236516"/>
                </a:lnTo>
                <a:lnTo>
                  <a:pt x="163932" y="266032"/>
                </a:lnTo>
                <a:lnTo>
                  <a:pt x="123061" y="284474"/>
                </a:lnTo>
                <a:lnTo>
                  <a:pt x="70358" y="290842"/>
                </a:lnTo>
                <a:lnTo>
                  <a:pt x="157288" y="290842"/>
                </a:lnTo>
                <a:lnTo>
                  <a:pt x="198653" y="262470"/>
                </a:lnTo>
                <a:lnTo>
                  <a:pt x="228888" y="210135"/>
                </a:lnTo>
                <a:lnTo>
                  <a:pt x="238455" y="146989"/>
                </a:lnTo>
                <a:lnTo>
                  <a:pt x="235960" y="114619"/>
                </a:lnTo>
                <a:lnTo>
                  <a:pt x="228644" y="86525"/>
                </a:lnTo>
                <a:lnTo>
                  <a:pt x="216756" y="62393"/>
                </a:lnTo>
                <a:lnTo>
                  <a:pt x="200545" y="41910"/>
                </a:lnTo>
                <a:lnTo>
                  <a:pt x="178441" y="24067"/>
                </a:lnTo>
                <a:lnTo>
                  <a:pt x="166040" y="1824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12655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65268" y="5691731"/>
            <a:ext cx="179388" cy="254000"/>
          </a:xfrm>
          <a:custGeom>
            <a:avLst/>
            <a:gdLst/>
            <a:ahLst/>
            <a:cxnLst/>
            <a:rect l="l" t="t" r="r" b="b"/>
            <a:pathLst>
              <a:path w="215265" h="304800">
                <a:moveTo>
                  <a:pt x="20510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52" y="115458"/>
                </a:lnTo>
                <a:lnTo>
                  <a:pt x="20380" y="84986"/>
                </a:lnTo>
                <a:lnTo>
                  <a:pt x="19565" y="56989"/>
                </a:lnTo>
                <a:lnTo>
                  <a:pt x="18148" y="29463"/>
                </a:lnTo>
                <a:lnTo>
                  <a:pt x="19037" y="28828"/>
                </a:lnTo>
                <a:lnTo>
                  <a:pt x="39564" y="28828"/>
                </a:lnTo>
                <a:lnTo>
                  <a:pt x="20510" y="0"/>
                </a:lnTo>
                <a:close/>
              </a:path>
              <a:path w="215265" h="304800">
                <a:moveTo>
                  <a:pt x="39564" y="28828"/>
                </a:moveTo>
                <a:lnTo>
                  <a:pt x="19037" y="28828"/>
                </a:lnTo>
                <a:lnTo>
                  <a:pt x="31801" y="52506"/>
                </a:lnTo>
                <a:lnTo>
                  <a:pt x="46086" y="76628"/>
                </a:lnTo>
                <a:lnTo>
                  <a:pt x="61626" y="101441"/>
                </a:lnTo>
                <a:lnTo>
                  <a:pt x="78155" y="127190"/>
                </a:lnTo>
                <a:lnTo>
                  <a:pt x="194475" y="304457"/>
                </a:lnTo>
                <a:lnTo>
                  <a:pt x="214769" y="304457"/>
                </a:lnTo>
                <a:lnTo>
                  <a:pt x="214769" y="275450"/>
                </a:lnTo>
                <a:lnTo>
                  <a:pt x="196100" y="275450"/>
                </a:lnTo>
                <a:lnTo>
                  <a:pt x="184388" y="253433"/>
                </a:lnTo>
                <a:lnTo>
                  <a:pt x="171267" y="230801"/>
                </a:lnTo>
                <a:lnTo>
                  <a:pt x="156358" y="206557"/>
                </a:lnTo>
                <a:lnTo>
                  <a:pt x="139280" y="179704"/>
                </a:lnTo>
                <a:lnTo>
                  <a:pt x="39564" y="28828"/>
                </a:lnTo>
                <a:close/>
              </a:path>
              <a:path w="215265" h="304800">
                <a:moveTo>
                  <a:pt x="214769" y="0"/>
                </a:moveTo>
                <a:lnTo>
                  <a:pt x="193370" y="0"/>
                </a:lnTo>
                <a:lnTo>
                  <a:pt x="193484" y="179704"/>
                </a:lnTo>
                <a:lnTo>
                  <a:pt x="193505" y="185017"/>
                </a:lnTo>
                <a:lnTo>
                  <a:pt x="194036" y="215707"/>
                </a:lnTo>
                <a:lnTo>
                  <a:pt x="195148" y="245109"/>
                </a:lnTo>
                <a:lnTo>
                  <a:pt x="197027" y="275005"/>
                </a:lnTo>
                <a:lnTo>
                  <a:pt x="196100" y="275450"/>
                </a:lnTo>
                <a:lnTo>
                  <a:pt x="214769" y="275450"/>
                </a:lnTo>
                <a:lnTo>
                  <a:pt x="214769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71137" y="5689252"/>
            <a:ext cx="198438" cy="258764"/>
          </a:xfrm>
          <a:custGeom>
            <a:avLst/>
            <a:gdLst/>
            <a:ahLst/>
            <a:cxnLst/>
            <a:rect l="l" t="t" r="r" b="b"/>
            <a:pathLst>
              <a:path w="238125" h="310515">
                <a:moveTo>
                  <a:pt x="158460" y="0"/>
                </a:moveTo>
                <a:lnTo>
                  <a:pt x="102208" y="8131"/>
                </a:lnTo>
                <a:lnTo>
                  <a:pt x="57933" y="30638"/>
                </a:lnTo>
                <a:lnTo>
                  <a:pt x="25935" y="64692"/>
                </a:lnTo>
                <a:lnTo>
                  <a:pt x="6517" y="107463"/>
                </a:lnTo>
                <a:lnTo>
                  <a:pt x="100" y="155206"/>
                </a:lnTo>
                <a:lnTo>
                  <a:pt x="0" y="156387"/>
                </a:lnTo>
                <a:lnTo>
                  <a:pt x="2944" y="191377"/>
                </a:lnTo>
                <a:lnTo>
                  <a:pt x="24441" y="249175"/>
                </a:lnTo>
                <a:lnTo>
                  <a:pt x="65718" y="289249"/>
                </a:lnTo>
                <a:lnTo>
                  <a:pt x="119880" y="308433"/>
                </a:lnTo>
                <a:lnTo>
                  <a:pt x="149189" y="310514"/>
                </a:lnTo>
                <a:lnTo>
                  <a:pt x="178483" y="308800"/>
                </a:lnTo>
                <a:lnTo>
                  <a:pt x="203423" y="304560"/>
                </a:lnTo>
                <a:lnTo>
                  <a:pt x="223465" y="299151"/>
                </a:lnTo>
                <a:lnTo>
                  <a:pt x="238064" y="293928"/>
                </a:lnTo>
                <a:lnTo>
                  <a:pt x="238064" y="292011"/>
                </a:lnTo>
                <a:lnTo>
                  <a:pt x="152923" y="292011"/>
                </a:lnTo>
                <a:lnTo>
                  <a:pt x="108498" y="286027"/>
                </a:lnTo>
                <a:lnTo>
                  <a:pt x="72196" y="268588"/>
                </a:lnTo>
                <a:lnTo>
                  <a:pt x="45021" y="240460"/>
                </a:lnTo>
                <a:lnTo>
                  <a:pt x="27979" y="202411"/>
                </a:lnTo>
                <a:lnTo>
                  <a:pt x="22075" y="155206"/>
                </a:lnTo>
                <a:lnTo>
                  <a:pt x="28104" y="109222"/>
                </a:lnTo>
                <a:lnTo>
                  <a:pt x="45580" y="71328"/>
                </a:lnTo>
                <a:lnTo>
                  <a:pt x="73590" y="42747"/>
                </a:lnTo>
                <a:lnTo>
                  <a:pt x="111216" y="24701"/>
                </a:lnTo>
                <a:lnTo>
                  <a:pt x="157546" y="18414"/>
                </a:lnTo>
                <a:lnTo>
                  <a:pt x="227444" y="18414"/>
                </a:lnTo>
                <a:lnTo>
                  <a:pt x="229339" y="13423"/>
                </a:lnTo>
                <a:lnTo>
                  <a:pt x="217941" y="9065"/>
                </a:lnTo>
                <a:lnTo>
                  <a:pt x="201791" y="4702"/>
                </a:lnTo>
                <a:lnTo>
                  <a:pt x="181696" y="1343"/>
                </a:lnTo>
                <a:lnTo>
                  <a:pt x="158460" y="0"/>
                </a:lnTo>
                <a:close/>
              </a:path>
              <a:path w="238125" h="310515">
                <a:moveTo>
                  <a:pt x="238064" y="156387"/>
                </a:moveTo>
                <a:lnTo>
                  <a:pt x="145748" y="156387"/>
                </a:lnTo>
                <a:lnTo>
                  <a:pt x="145748" y="174053"/>
                </a:lnTo>
                <a:lnTo>
                  <a:pt x="216664" y="174053"/>
                </a:lnTo>
                <a:lnTo>
                  <a:pt x="216664" y="281685"/>
                </a:lnTo>
                <a:lnTo>
                  <a:pt x="206369" y="285747"/>
                </a:lnTo>
                <a:lnTo>
                  <a:pt x="192404" y="289025"/>
                </a:lnTo>
                <a:lnTo>
                  <a:pt x="174634" y="291213"/>
                </a:lnTo>
                <a:lnTo>
                  <a:pt x="152923" y="292011"/>
                </a:lnTo>
                <a:lnTo>
                  <a:pt x="238064" y="292011"/>
                </a:lnTo>
                <a:lnTo>
                  <a:pt x="238064" y="156387"/>
                </a:lnTo>
                <a:close/>
              </a:path>
              <a:path w="238125" h="310515">
                <a:moveTo>
                  <a:pt x="227444" y="18414"/>
                </a:moveTo>
                <a:lnTo>
                  <a:pt x="157546" y="18414"/>
                </a:lnTo>
                <a:lnTo>
                  <a:pt x="177720" y="19382"/>
                </a:lnTo>
                <a:lnTo>
                  <a:pt x="194998" y="22086"/>
                </a:lnTo>
                <a:lnTo>
                  <a:pt x="209781" y="26232"/>
                </a:lnTo>
                <a:lnTo>
                  <a:pt x="222468" y="31521"/>
                </a:lnTo>
                <a:lnTo>
                  <a:pt x="227444" y="18414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04521" y="5937878"/>
            <a:ext cx="131764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06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3402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04517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26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13402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04517" y="5699224"/>
            <a:ext cx="125942" cy="0"/>
          </a:xfrm>
          <a:custGeom>
            <a:avLst/>
            <a:gdLst/>
            <a:ahLst/>
            <a:cxnLst/>
            <a:rect l="l" t="t" r="r" b="b"/>
            <a:pathLst>
              <a:path w="151129">
                <a:moveTo>
                  <a:pt x="0" y="0"/>
                </a:moveTo>
                <a:lnTo>
                  <a:pt x="15050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6216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443" y="0"/>
                </a:moveTo>
                <a:lnTo>
                  <a:pt x="49061" y="433"/>
                </a:lnTo>
                <a:lnTo>
                  <a:pt x="31850" y="1684"/>
                </a:lnTo>
                <a:lnTo>
                  <a:pt x="15074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32" y="306806"/>
                </a:lnTo>
                <a:lnTo>
                  <a:pt x="21132" y="167208"/>
                </a:lnTo>
                <a:lnTo>
                  <a:pt x="123169" y="167208"/>
                </a:lnTo>
                <a:lnTo>
                  <a:pt x="109410" y="160108"/>
                </a:lnTo>
                <a:lnTo>
                  <a:pt x="109410" y="159105"/>
                </a:lnTo>
                <a:lnTo>
                  <a:pt x="128691" y="149694"/>
                </a:lnTo>
                <a:lnTo>
                  <a:pt x="21132" y="149694"/>
                </a:lnTo>
                <a:lnTo>
                  <a:pt x="21132" y="21882"/>
                </a:lnTo>
                <a:lnTo>
                  <a:pt x="28320" y="20472"/>
                </a:lnTo>
                <a:lnTo>
                  <a:pt x="38192" y="19143"/>
                </a:lnTo>
                <a:lnTo>
                  <a:pt x="50525" y="18154"/>
                </a:lnTo>
                <a:lnTo>
                  <a:pt x="65100" y="17767"/>
                </a:lnTo>
                <a:lnTo>
                  <a:pt x="137379" y="17767"/>
                </a:lnTo>
                <a:lnTo>
                  <a:pt x="132944" y="14439"/>
                </a:lnTo>
                <a:lnTo>
                  <a:pt x="114842" y="6459"/>
                </a:lnTo>
                <a:lnTo>
                  <a:pt x="92602" y="1625"/>
                </a:lnTo>
                <a:lnTo>
                  <a:pt x="65443" y="0"/>
                </a:lnTo>
                <a:close/>
              </a:path>
              <a:path w="179070" h="307340">
                <a:moveTo>
                  <a:pt x="123169" y="167208"/>
                </a:moveTo>
                <a:lnTo>
                  <a:pt x="68618" y="167208"/>
                </a:lnTo>
                <a:lnTo>
                  <a:pt x="94945" y="172009"/>
                </a:lnTo>
                <a:lnTo>
                  <a:pt x="114382" y="184189"/>
                </a:lnTo>
                <a:lnTo>
                  <a:pt x="127989" y="204239"/>
                </a:lnTo>
                <a:lnTo>
                  <a:pt x="136829" y="232651"/>
                </a:lnTo>
                <a:lnTo>
                  <a:pt x="142624" y="259156"/>
                </a:lnTo>
                <a:lnTo>
                  <a:pt x="147851" y="280744"/>
                </a:lnTo>
                <a:lnTo>
                  <a:pt x="152419" y="296825"/>
                </a:lnTo>
                <a:lnTo>
                  <a:pt x="156235" y="306806"/>
                </a:lnTo>
                <a:lnTo>
                  <a:pt x="178879" y="306806"/>
                </a:lnTo>
                <a:lnTo>
                  <a:pt x="174062" y="295549"/>
                </a:lnTo>
                <a:lnTo>
                  <a:pt x="169024" y="278966"/>
                </a:lnTo>
                <a:lnTo>
                  <a:pt x="163252" y="255752"/>
                </a:lnTo>
                <a:lnTo>
                  <a:pt x="156235" y="224599"/>
                </a:lnTo>
                <a:lnTo>
                  <a:pt x="149236" y="201326"/>
                </a:lnTo>
                <a:lnTo>
                  <a:pt x="139185" y="182529"/>
                </a:lnTo>
                <a:lnTo>
                  <a:pt x="125953" y="168644"/>
                </a:lnTo>
                <a:lnTo>
                  <a:pt x="123169" y="167208"/>
                </a:lnTo>
                <a:close/>
              </a:path>
              <a:path w="179070" h="307340">
                <a:moveTo>
                  <a:pt x="137379" y="17767"/>
                </a:moveTo>
                <a:lnTo>
                  <a:pt x="65100" y="17767"/>
                </a:lnTo>
                <a:lnTo>
                  <a:pt x="98098" y="21444"/>
                </a:lnTo>
                <a:lnTo>
                  <a:pt x="124099" y="33021"/>
                </a:lnTo>
                <a:lnTo>
                  <a:pt x="141140" y="53316"/>
                </a:lnTo>
                <a:lnTo>
                  <a:pt x="147256" y="83146"/>
                </a:lnTo>
                <a:lnTo>
                  <a:pt x="141689" y="110566"/>
                </a:lnTo>
                <a:lnTo>
                  <a:pt x="125926" y="131551"/>
                </a:lnTo>
                <a:lnTo>
                  <a:pt x="101372" y="144970"/>
                </a:lnTo>
                <a:lnTo>
                  <a:pt x="69430" y="149694"/>
                </a:lnTo>
                <a:lnTo>
                  <a:pt x="128691" y="149694"/>
                </a:lnTo>
                <a:lnTo>
                  <a:pt x="133477" y="147359"/>
                </a:lnTo>
                <a:lnTo>
                  <a:pt x="152261" y="130236"/>
                </a:lnTo>
                <a:lnTo>
                  <a:pt x="164476" y="107654"/>
                </a:lnTo>
                <a:lnTo>
                  <a:pt x="168833" y="79527"/>
                </a:lnTo>
                <a:lnTo>
                  <a:pt x="167381" y="63909"/>
                </a:lnTo>
                <a:lnTo>
                  <a:pt x="163199" y="49237"/>
                </a:lnTo>
                <a:lnTo>
                  <a:pt x="156548" y="36204"/>
                </a:lnTo>
                <a:lnTo>
                  <a:pt x="147688" y="25501"/>
                </a:lnTo>
                <a:lnTo>
                  <a:pt x="137379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580"/>
            <a:endParaRPr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7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6036"/>
            <a:ext cx="66040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8654"/>
          <a:stretch/>
        </p:blipFill>
        <p:spPr bwMode="auto">
          <a:xfrm>
            <a:off x="6731002" y="1078558"/>
            <a:ext cx="5447732" cy="516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12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168"/>
            <a:ext cx="11303000" cy="649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3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"/>
            <a:ext cx="6096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" y="190500"/>
            <a:ext cx="10477500" cy="65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0"/>
            <a:ext cx="12191999" cy="6858000"/>
          </a:xfrm>
          <a:prstGeom prst="rect">
            <a:avLst/>
          </a:prstGeom>
        </p:spPr>
      </p:pic>
      <p:pic>
        <p:nvPicPr>
          <p:cNvPr id="1026" name="Picture 2" descr="O:\Product_SC\Communications\Graphics\Products Logo\HK_ENG_MotivesbyLorenRidinger_Logos_White_1409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2884488"/>
            <a:ext cx="4857750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03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1127" y="277138"/>
            <a:ext cx="6875247" cy="62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/>
          <a:stretch/>
        </p:blipFill>
        <p:spPr bwMode="auto">
          <a:xfrm>
            <a:off x="4099035" y="362624"/>
            <a:ext cx="8064500" cy="586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92"/>
          <a:stretch/>
        </p:blipFill>
        <p:spPr bwMode="auto">
          <a:xfrm>
            <a:off x="19709" y="397655"/>
            <a:ext cx="3980793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8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8746" y="158762"/>
            <a:ext cx="6858001" cy="654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/>
          <a:stretch/>
        </p:blipFill>
        <p:spPr bwMode="auto">
          <a:xfrm>
            <a:off x="15261" y="418109"/>
            <a:ext cx="8811244" cy="60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1" r="20381"/>
          <a:stretch/>
        </p:blipFill>
        <p:spPr bwMode="auto">
          <a:xfrm>
            <a:off x="8826502" y="381001"/>
            <a:ext cx="3323148" cy="61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/>
          <a:stretch/>
        </p:blipFill>
        <p:spPr bwMode="auto">
          <a:xfrm>
            <a:off x="2" y="571500"/>
            <a:ext cx="81407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9" r="12490"/>
          <a:stretch/>
        </p:blipFill>
        <p:spPr bwMode="auto">
          <a:xfrm>
            <a:off x="7502479" y="571500"/>
            <a:ext cx="468952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6"/>
          <a:stretch/>
        </p:blipFill>
        <p:spPr bwMode="auto">
          <a:xfrm>
            <a:off x="10237284" y="571500"/>
            <a:ext cx="195471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Jumpsuits trend spring summer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7" y="811284"/>
            <a:ext cx="7838493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portswear trend spring summer 20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9"/>
          <a:stretch/>
        </p:blipFill>
        <p:spPr bwMode="auto">
          <a:xfrm>
            <a:off x="5207000" y="802753"/>
            <a:ext cx="69850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"/>
            <a:ext cx="6096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375" y="-507998"/>
            <a:ext cx="2528993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ç¸éåç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9" b="8454"/>
          <a:stretch/>
        </p:blipFill>
        <p:spPr bwMode="auto">
          <a:xfrm>
            <a:off x="12382500" y="3603519"/>
            <a:ext cx="4337576" cy="21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shoulder pads 1980's sty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389" y="1397000"/>
            <a:ext cx="3064511" cy="217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/>
          <a:stretch/>
        </p:blipFill>
        <p:spPr bwMode="auto">
          <a:xfrm>
            <a:off x="0" y="747088"/>
            <a:ext cx="5741613" cy="509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Tendances printemps Ã©tÃ© 2018 Ã©paules annÃ©es 8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723" r="12131"/>
          <a:stretch/>
        </p:blipFill>
        <p:spPr bwMode="auto">
          <a:xfrm>
            <a:off x="5524502" y="747091"/>
            <a:ext cx="6667500" cy="50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1" r="3953"/>
          <a:stretch/>
        </p:blipFill>
        <p:spPr bwMode="auto">
          <a:xfrm>
            <a:off x="10223502" y="735718"/>
            <a:ext cx="1968500" cy="510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7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018 spring summer fashion trend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762000"/>
            <a:ext cx="7855038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endance printemps-Ã©tÃ© 2018 foular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6" r="4285"/>
          <a:stretch/>
        </p:blipFill>
        <p:spPr bwMode="auto">
          <a:xfrm>
            <a:off x="7639905" y="764376"/>
            <a:ext cx="4552098" cy="52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7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9" b="42200"/>
          <a:stretch/>
        </p:blipFill>
        <p:spPr bwMode="auto">
          <a:xfrm>
            <a:off x="405089" y="1090537"/>
            <a:ext cx="3277913" cy="25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3"/>
          <a:stretch/>
        </p:blipFill>
        <p:spPr bwMode="auto">
          <a:xfrm>
            <a:off x="3904155" y="444500"/>
            <a:ext cx="4287346" cy="31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017" y="1090537"/>
            <a:ext cx="3312097" cy="447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4" y="4118744"/>
            <a:ext cx="2522483" cy="252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79" r="50000" b="5379"/>
          <a:stretch/>
        </p:blipFill>
        <p:spPr bwMode="auto">
          <a:xfrm>
            <a:off x="3111502" y="3466224"/>
            <a:ext cx="2379927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6" t="4912" r="18298" b="-3532"/>
          <a:stretch/>
        </p:blipFill>
        <p:spPr bwMode="auto">
          <a:xfrm>
            <a:off x="5756605" y="3937012"/>
            <a:ext cx="2498396" cy="278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2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7753"/>
            <a:ext cx="12192000" cy="477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r="1375" b="35822"/>
          <a:stretch/>
        </p:blipFill>
        <p:spPr bwMode="auto">
          <a:xfrm>
            <a:off x="3749617" y="127000"/>
            <a:ext cx="6734452" cy="300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4" y="1037052"/>
            <a:ext cx="333859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7"/>
          <a:stretch/>
        </p:blipFill>
        <p:spPr bwMode="auto">
          <a:xfrm>
            <a:off x="7081346" y="3190483"/>
            <a:ext cx="3402724" cy="360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19" y="3186232"/>
            <a:ext cx="3298883" cy="359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1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4877" y="-199121"/>
            <a:ext cx="6875247" cy="723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r="1689" b="61616"/>
          <a:stretch/>
        </p:blipFill>
        <p:spPr bwMode="auto">
          <a:xfrm>
            <a:off x="289034" y="221178"/>
            <a:ext cx="7239000" cy="282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2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4" t="6694" r="5114" b="23714"/>
          <a:stretch/>
        </p:blipFill>
        <p:spPr bwMode="auto">
          <a:xfrm>
            <a:off x="7683503" y="952500"/>
            <a:ext cx="4157065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85"/>
          <a:stretch/>
        </p:blipFill>
        <p:spPr bwMode="auto">
          <a:xfrm>
            <a:off x="289034" y="3128676"/>
            <a:ext cx="2942898" cy="356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3" y="3128663"/>
            <a:ext cx="3523979" cy="354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1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49298" y="-286796"/>
            <a:ext cx="2093408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" y="381000"/>
            <a:ext cx="8772913" cy="584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81000"/>
            <a:ext cx="4381500" cy="584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6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8"/>
            <a:ext cx="12201646" cy="6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49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" y="0"/>
            <a:ext cx="12188948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3" y="317503"/>
            <a:ext cx="2735239" cy="413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0" t="339" r="11069" b="-339"/>
          <a:stretch/>
        </p:blipFill>
        <p:spPr bwMode="auto">
          <a:xfrm>
            <a:off x="9144000" y="3118583"/>
            <a:ext cx="2723096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08" y="217028"/>
            <a:ext cx="2792475" cy="348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7117"/>
          <a:stretch/>
        </p:blipFill>
        <p:spPr bwMode="auto">
          <a:xfrm>
            <a:off x="3124087" y="2062240"/>
            <a:ext cx="2707944" cy="40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73892"/>
            <a:ext cx="2702208" cy="228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sidneyt\Desktop\Untitled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985" y="4025859"/>
            <a:ext cx="2851748" cy="238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7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" y="273709"/>
            <a:ext cx="9302750" cy="620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13635"/>
          <a:stretch/>
        </p:blipFill>
        <p:spPr bwMode="auto">
          <a:xfrm>
            <a:off x="9307142" y="273709"/>
            <a:ext cx="2884871" cy="620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1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8721" y="4596339"/>
            <a:ext cx="914929" cy="733953"/>
          </a:xfrm>
          <a:custGeom>
            <a:avLst/>
            <a:gdLst/>
            <a:ahLst/>
            <a:cxnLst/>
            <a:rect l="l" t="t" r="r" b="b"/>
            <a:pathLst>
              <a:path w="1097914" h="880745">
                <a:moveTo>
                  <a:pt x="255930" y="862939"/>
                </a:moveTo>
                <a:lnTo>
                  <a:pt x="0" y="862939"/>
                </a:lnTo>
                <a:lnTo>
                  <a:pt x="0" y="880452"/>
                </a:lnTo>
                <a:lnTo>
                  <a:pt x="255930" y="880452"/>
                </a:lnTo>
                <a:lnTo>
                  <a:pt x="255930" y="862939"/>
                </a:lnTo>
                <a:close/>
              </a:path>
              <a:path w="1097914" h="880745">
                <a:moveTo>
                  <a:pt x="328726" y="0"/>
                </a:moveTo>
                <a:lnTo>
                  <a:pt x="0" y="0"/>
                </a:lnTo>
                <a:lnTo>
                  <a:pt x="0" y="17399"/>
                </a:lnTo>
                <a:lnTo>
                  <a:pt x="140715" y="17399"/>
                </a:lnTo>
                <a:lnTo>
                  <a:pt x="456768" y="880452"/>
                </a:lnTo>
                <a:lnTo>
                  <a:pt x="477240" y="880452"/>
                </a:lnTo>
                <a:lnTo>
                  <a:pt x="573814" y="615683"/>
                </a:lnTo>
                <a:lnTo>
                  <a:pt x="550037" y="615683"/>
                </a:lnTo>
                <a:lnTo>
                  <a:pt x="328726" y="0"/>
                </a:lnTo>
                <a:close/>
              </a:path>
              <a:path w="1097914" h="880745">
                <a:moveTo>
                  <a:pt x="1097673" y="862939"/>
                </a:moveTo>
                <a:lnTo>
                  <a:pt x="678078" y="862939"/>
                </a:lnTo>
                <a:lnTo>
                  <a:pt x="678078" y="880452"/>
                </a:lnTo>
                <a:lnTo>
                  <a:pt x="1097673" y="880452"/>
                </a:lnTo>
                <a:lnTo>
                  <a:pt x="1097673" y="862939"/>
                </a:lnTo>
                <a:close/>
              </a:path>
              <a:path w="1097914" h="880745">
                <a:moveTo>
                  <a:pt x="138163" y="17399"/>
                </a:moveTo>
                <a:lnTo>
                  <a:pt x="117475" y="17399"/>
                </a:lnTo>
                <a:lnTo>
                  <a:pt x="117475" y="862939"/>
                </a:lnTo>
                <a:lnTo>
                  <a:pt x="138163" y="862939"/>
                </a:lnTo>
                <a:lnTo>
                  <a:pt x="138163" y="17399"/>
                </a:lnTo>
                <a:close/>
              </a:path>
              <a:path w="1097914" h="880745">
                <a:moveTo>
                  <a:pt x="980160" y="17399"/>
                </a:moveTo>
                <a:lnTo>
                  <a:pt x="794588" y="17399"/>
                </a:lnTo>
                <a:lnTo>
                  <a:pt x="794588" y="862939"/>
                </a:lnTo>
                <a:lnTo>
                  <a:pt x="980160" y="862939"/>
                </a:lnTo>
                <a:lnTo>
                  <a:pt x="980160" y="17399"/>
                </a:lnTo>
                <a:close/>
              </a:path>
              <a:path w="1097914" h="880745">
                <a:moveTo>
                  <a:pt x="1097673" y="0"/>
                </a:moveTo>
                <a:lnTo>
                  <a:pt x="777989" y="0"/>
                </a:lnTo>
                <a:lnTo>
                  <a:pt x="552767" y="615683"/>
                </a:lnTo>
                <a:lnTo>
                  <a:pt x="573814" y="615683"/>
                </a:lnTo>
                <a:lnTo>
                  <a:pt x="792035" y="17399"/>
                </a:lnTo>
                <a:lnTo>
                  <a:pt x="1097673" y="17399"/>
                </a:lnTo>
                <a:lnTo>
                  <a:pt x="109767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1062" y="4579953"/>
            <a:ext cx="799042" cy="764645"/>
          </a:xfrm>
          <a:custGeom>
            <a:avLst/>
            <a:gdLst/>
            <a:ahLst/>
            <a:cxnLst/>
            <a:rect l="l" t="t" r="r" b="b"/>
            <a:pathLst>
              <a:path w="958850" h="917575">
                <a:moveTo>
                  <a:pt x="479831" y="0"/>
                </a:moveTo>
                <a:lnTo>
                  <a:pt x="438620" y="2037"/>
                </a:lnTo>
                <a:lnTo>
                  <a:pt x="396984" y="8159"/>
                </a:lnTo>
                <a:lnTo>
                  <a:pt x="354874" y="18377"/>
                </a:lnTo>
                <a:lnTo>
                  <a:pt x="312242" y="32702"/>
                </a:lnTo>
                <a:lnTo>
                  <a:pt x="270382" y="50856"/>
                </a:lnTo>
                <a:lnTo>
                  <a:pt x="230605" y="72486"/>
                </a:lnTo>
                <a:lnTo>
                  <a:pt x="192911" y="97576"/>
                </a:lnTo>
                <a:lnTo>
                  <a:pt x="157302" y="126110"/>
                </a:lnTo>
                <a:lnTo>
                  <a:pt x="124364" y="157862"/>
                </a:lnTo>
                <a:lnTo>
                  <a:pt x="94510" y="192744"/>
                </a:lnTo>
                <a:lnTo>
                  <a:pt x="67766" y="230756"/>
                </a:lnTo>
                <a:lnTo>
                  <a:pt x="44157" y="271894"/>
                </a:lnTo>
                <a:lnTo>
                  <a:pt x="24833" y="315858"/>
                </a:lnTo>
                <a:lnTo>
                  <a:pt x="11034" y="362238"/>
                </a:lnTo>
                <a:lnTo>
                  <a:pt x="2758" y="411072"/>
                </a:lnTo>
                <a:lnTo>
                  <a:pt x="0" y="462394"/>
                </a:lnTo>
                <a:lnTo>
                  <a:pt x="2469" y="509758"/>
                </a:lnTo>
                <a:lnTo>
                  <a:pt x="9885" y="555437"/>
                </a:lnTo>
                <a:lnTo>
                  <a:pt x="22261" y="599454"/>
                </a:lnTo>
                <a:lnTo>
                  <a:pt x="39611" y="641832"/>
                </a:lnTo>
                <a:lnTo>
                  <a:pt x="61061" y="681733"/>
                </a:lnTo>
                <a:lnTo>
                  <a:pt x="85869" y="719040"/>
                </a:lnTo>
                <a:lnTo>
                  <a:pt x="113933" y="753687"/>
                </a:lnTo>
                <a:lnTo>
                  <a:pt x="145148" y="785609"/>
                </a:lnTo>
                <a:lnTo>
                  <a:pt x="179485" y="814588"/>
                </a:lnTo>
                <a:lnTo>
                  <a:pt x="216401" y="840332"/>
                </a:lnTo>
                <a:lnTo>
                  <a:pt x="255937" y="862835"/>
                </a:lnTo>
                <a:lnTo>
                  <a:pt x="298132" y="882091"/>
                </a:lnTo>
                <a:lnTo>
                  <a:pt x="342121" y="897532"/>
                </a:lnTo>
                <a:lnTo>
                  <a:pt x="387067" y="908519"/>
                </a:lnTo>
                <a:lnTo>
                  <a:pt x="432970" y="915088"/>
                </a:lnTo>
                <a:lnTo>
                  <a:pt x="479831" y="917270"/>
                </a:lnTo>
                <a:lnTo>
                  <a:pt x="527265" y="915000"/>
                </a:lnTo>
                <a:lnTo>
                  <a:pt x="573476" y="908172"/>
                </a:lnTo>
                <a:lnTo>
                  <a:pt x="605202" y="900125"/>
                </a:lnTo>
                <a:lnTo>
                  <a:pt x="479831" y="900125"/>
                </a:lnTo>
                <a:lnTo>
                  <a:pt x="445259" y="898857"/>
                </a:lnTo>
                <a:lnTo>
                  <a:pt x="383506" y="888841"/>
                </a:lnTo>
                <a:lnTo>
                  <a:pt x="331653" y="868389"/>
                </a:lnTo>
                <a:lnTo>
                  <a:pt x="289461" y="833601"/>
                </a:lnTo>
                <a:lnTo>
                  <a:pt x="256779" y="783231"/>
                </a:lnTo>
                <a:lnTo>
                  <a:pt x="232621" y="715845"/>
                </a:lnTo>
                <a:lnTo>
                  <a:pt x="223850" y="675716"/>
                </a:lnTo>
                <a:lnTo>
                  <a:pt x="217217" y="630565"/>
                </a:lnTo>
                <a:lnTo>
                  <a:pt x="212418" y="579970"/>
                </a:lnTo>
                <a:lnTo>
                  <a:pt x="209503" y="523918"/>
                </a:lnTo>
                <a:lnTo>
                  <a:pt x="208521" y="462394"/>
                </a:lnTo>
                <a:lnTo>
                  <a:pt x="209099" y="414531"/>
                </a:lnTo>
                <a:lnTo>
                  <a:pt x="210810" y="368706"/>
                </a:lnTo>
                <a:lnTo>
                  <a:pt x="213621" y="324891"/>
                </a:lnTo>
                <a:lnTo>
                  <a:pt x="217500" y="283057"/>
                </a:lnTo>
                <a:lnTo>
                  <a:pt x="223176" y="243681"/>
                </a:lnTo>
                <a:lnTo>
                  <a:pt x="241724" y="173309"/>
                </a:lnTo>
                <a:lnTo>
                  <a:pt x="270337" y="114185"/>
                </a:lnTo>
                <a:lnTo>
                  <a:pt x="311287" y="68135"/>
                </a:lnTo>
                <a:lnTo>
                  <a:pt x="365695" y="35853"/>
                </a:lnTo>
                <a:lnTo>
                  <a:pt x="437301" y="19466"/>
                </a:lnTo>
                <a:lnTo>
                  <a:pt x="479831" y="17411"/>
                </a:lnTo>
                <a:lnTo>
                  <a:pt x="608423" y="17411"/>
                </a:lnTo>
                <a:lnTo>
                  <a:pt x="567655" y="8020"/>
                </a:lnTo>
                <a:lnTo>
                  <a:pt x="523875" y="2005"/>
                </a:lnTo>
                <a:lnTo>
                  <a:pt x="479831" y="0"/>
                </a:lnTo>
                <a:close/>
              </a:path>
              <a:path w="958850" h="917575">
                <a:moveTo>
                  <a:pt x="608423" y="17411"/>
                </a:moveTo>
                <a:lnTo>
                  <a:pt x="479831" y="17411"/>
                </a:lnTo>
                <a:lnTo>
                  <a:pt x="525256" y="19600"/>
                </a:lnTo>
                <a:lnTo>
                  <a:pt x="565434" y="26171"/>
                </a:lnTo>
                <a:lnTo>
                  <a:pt x="630110" y="52476"/>
                </a:lnTo>
                <a:lnTo>
                  <a:pt x="677630" y="94002"/>
                </a:lnTo>
                <a:lnTo>
                  <a:pt x="711263" y="147777"/>
                </a:lnTo>
                <a:lnTo>
                  <a:pt x="733010" y="212380"/>
                </a:lnTo>
                <a:lnTo>
                  <a:pt x="744004" y="286232"/>
                </a:lnTo>
                <a:lnTo>
                  <a:pt x="746549" y="325949"/>
                </a:lnTo>
                <a:lnTo>
                  <a:pt x="748334" y="366679"/>
                </a:lnTo>
                <a:lnTo>
                  <a:pt x="749345" y="406796"/>
                </a:lnTo>
                <a:lnTo>
                  <a:pt x="749731" y="451230"/>
                </a:lnTo>
                <a:lnTo>
                  <a:pt x="749288" y="498527"/>
                </a:lnTo>
                <a:lnTo>
                  <a:pt x="747958" y="544093"/>
                </a:lnTo>
                <a:lnTo>
                  <a:pt x="745740" y="587858"/>
                </a:lnTo>
                <a:lnTo>
                  <a:pt x="742632" y="629754"/>
                </a:lnTo>
                <a:lnTo>
                  <a:pt x="737975" y="669548"/>
                </a:lnTo>
                <a:lnTo>
                  <a:pt x="721097" y="740677"/>
                </a:lnTo>
                <a:lnTo>
                  <a:pt x="693756" y="800340"/>
                </a:lnTo>
                <a:lnTo>
                  <a:pt x="653500" y="847351"/>
                </a:lnTo>
                <a:lnTo>
                  <a:pt x="598799" y="880949"/>
                </a:lnTo>
                <a:lnTo>
                  <a:pt x="524550" y="897997"/>
                </a:lnTo>
                <a:lnTo>
                  <a:pt x="479831" y="900125"/>
                </a:lnTo>
                <a:lnTo>
                  <a:pt x="605202" y="900125"/>
                </a:lnTo>
                <a:lnTo>
                  <a:pt x="662330" y="880719"/>
                </a:lnTo>
                <a:lnTo>
                  <a:pt x="704159" y="860918"/>
                </a:lnTo>
                <a:lnTo>
                  <a:pt x="743437" y="837780"/>
                </a:lnTo>
                <a:lnTo>
                  <a:pt x="780150" y="811271"/>
                </a:lnTo>
                <a:lnTo>
                  <a:pt x="814285" y="781354"/>
                </a:lnTo>
                <a:lnTo>
                  <a:pt x="845576" y="748576"/>
                </a:lnTo>
                <a:lnTo>
                  <a:pt x="873499" y="713206"/>
                </a:lnTo>
                <a:lnTo>
                  <a:pt x="898089" y="675284"/>
                </a:lnTo>
                <a:lnTo>
                  <a:pt x="919378" y="634847"/>
                </a:lnTo>
                <a:lnTo>
                  <a:pt x="936392" y="592520"/>
                </a:lnTo>
                <a:lnTo>
                  <a:pt x="948563" y="549054"/>
                </a:lnTo>
                <a:lnTo>
                  <a:pt x="955875" y="504418"/>
                </a:lnTo>
                <a:lnTo>
                  <a:pt x="958316" y="458584"/>
                </a:lnTo>
                <a:lnTo>
                  <a:pt x="955720" y="406796"/>
                </a:lnTo>
                <a:lnTo>
                  <a:pt x="947926" y="357674"/>
                </a:lnTo>
                <a:lnTo>
                  <a:pt x="934929" y="311274"/>
                </a:lnTo>
                <a:lnTo>
                  <a:pt x="916724" y="267652"/>
                </a:lnTo>
                <a:lnTo>
                  <a:pt x="894388" y="226915"/>
                </a:lnTo>
                <a:lnTo>
                  <a:pt x="868848" y="189320"/>
                </a:lnTo>
                <a:lnTo>
                  <a:pt x="840093" y="154918"/>
                </a:lnTo>
                <a:lnTo>
                  <a:pt x="808113" y="123761"/>
                </a:lnTo>
                <a:lnTo>
                  <a:pt x="773240" y="95686"/>
                </a:lnTo>
                <a:lnTo>
                  <a:pt x="736039" y="71048"/>
                </a:lnTo>
                <a:lnTo>
                  <a:pt x="696455" y="49846"/>
                </a:lnTo>
                <a:lnTo>
                  <a:pt x="654431" y="32080"/>
                </a:lnTo>
                <a:lnTo>
                  <a:pt x="611172" y="18045"/>
                </a:lnTo>
                <a:lnTo>
                  <a:pt x="608423" y="17411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42588" y="4596344"/>
            <a:ext cx="668867" cy="733953"/>
          </a:xfrm>
          <a:custGeom>
            <a:avLst/>
            <a:gdLst/>
            <a:ahLst/>
            <a:cxnLst/>
            <a:rect l="l" t="t" r="r" b="b"/>
            <a:pathLst>
              <a:path w="802639" h="880745">
                <a:moveTo>
                  <a:pt x="611632" y="862939"/>
                </a:moveTo>
                <a:lnTo>
                  <a:pt x="190601" y="862939"/>
                </a:lnTo>
                <a:lnTo>
                  <a:pt x="190601" y="880465"/>
                </a:lnTo>
                <a:lnTo>
                  <a:pt x="611632" y="880465"/>
                </a:lnTo>
                <a:lnTo>
                  <a:pt x="611632" y="862939"/>
                </a:lnTo>
                <a:close/>
              </a:path>
              <a:path w="802639" h="880745">
                <a:moveTo>
                  <a:pt x="493864" y="17399"/>
                </a:moveTo>
                <a:lnTo>
                  <a:pt x="308470" y="17399"/>
                </a:lnTo>
                <a:lnTo>
                  <a:pt x="308470" y="862939"/>
                </a:lnTo>
                <a:lnTo>
                  <a:pt x="493864" y="862939"/>
                </a:lnTo>
                <a:lnTo>
                  <a:pt x="493864" y="17399"/>
                </a:lnTo>
                <a:close/>
              </a:path>
              <a:path w="802639" h="880745">
                <a:moveTo>
                  <a:pt x="802411" y="0"/>
                </a:moveTo>
                <a:lnTo>
                  <a:pt x="0" y="0"/>
                </a:lnTo>
                <a:lnTo>
                  <a:pt x="0" y="226288"/>
                </a:lnTo>
                <a:lnTo>
                  <a:pt x="16700" y="226288"/>
                </a:lnTo>
                <a:lnTo>
                  <a:pt x="26476" y="196189"/>
                </a:lnTo>
                <a:lnTo>
                  <a:pt x="36768" y="168860"/>
                </a:lnTo>
                <a:lnTo>
                  <a:pt x="58750" y="122567"/>
                </a:lnTo>
                <a:lnTo>
                  <a:pt x="83431" y="86239"/>
                </a:lnTo>
                <a:lnTo>
                  <a:pt x="111188" y="58940"/>
                </a:lnTo>
                <a:lnTo>
                  <a:pt x="159760" y="32137"/>
                </a:lnTo>
                <a:lnTo>
                  <a:pt x="197027" y="22590"/>
                </a:lnTo>
                <a:lnTo>
                  <a:pt x="239315" y="17973"/>
                </a:lnTo>
                <a:lnTo>
                  <a:pt x="262394" y="17399"/>
                </a:lnTo>
                <a:lnTo>
                  <a:pt x="802411" y="17399"/>
                </a:lnTo>
                <a:lnTo>
                  <a:pt x="802411" y="0"/>
                </a:lnTo>
                <a:close/>
              </a:path>
              <a:path w="802639" h="880745">
                <a:moveTo>
                  <a:pt x="802411" y="17399"/>
                </a:moveTo>
                <a:lnTo>
                  <a:pt x="539940" y="17399"/>
                </a:lnTo>
                <a:lnTo>
                  <a:pt x="562954" y="17973"/>
                </a:lnTo>
                <a:lnTo>
                  <a:pt x="584704" y="19702"/>
                </a:lnTo>
                <a:lnTo>
                  <a:pt x="624344" y="26644"/>
                </a:lnTo>
                <a:lnTo>
                  <a:pt x="675772" y="48290"/>
                </a:lnTo>
                <a:lnTo>
                  <a:pt x="718800" y="86239"/>
                </a:lnTo>
                <a:lnTo>
                  <a:pt x="743470" y="122567"/>
                </a:lnTo>
                <a:lnTo>
                  <a:pt x="765554" y="168860"/>
                </a:lnTo>
                <a:lnTo>
                  <a:pt x="785723" y="226288"/>
                </a:lnTo>
                <a:lnTo>
                  <a:pt x="802411" y="226288"/>
                </a:lnTo>
                <a:lnTo>
                  <a:pt x="802411" y="1739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0642" y="5322753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5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8989" y="4610854"/>
            <a:ext cx="155045" cy="704849"/>
          </a:xfrm>
          <a:custGeom>
            <a:avLst/>
            <a:gdLst/>
            <a:ahLst/>
            <a:cxnLst/>
            <a:rect l="l" t="t" r="r" b="b"/>
            <a:pathLst>
              <a:path w="186054" h="845820">
                <a:moveTo>
                  <a:pt x="185610" y="0"/>
                </a:moveTo>
                <a:lnTo>
                  <a:pt x="0" y="0"/>
                </a:lnTo>
                <a:lnTo>
                  <a:pt x="0" y="845540"/>
                </a:lnTo>
                <a:lnTo>
                  <a:pt x="185610" y="845540"/>
                </a:lnTo>
                <a:lnTo>
                  <a:pt x="18561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60642" y="4603588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1709" y="4596355"/>
            <a:ext cx="807508" cy="761471"/>
          </a:xfrm>
          <a:custGeom>
            <a:avLst/>
            <a:gdLst/>
            <a:ahLst/>
            <a:cxnLst/>
            <a:rect l="l" t="t" r="r" b="b"/>
            <a:pathLst>
              <a:path w="969009" h="913764">
                <a:moveTo>
                  <a:pt x="304571" y="17399"/>
                </a:moveTo>
                <a:lnTo>
                  <a:pt x="107238" y="17399"/>
                </a:lnTo>
                <a:lnTo>
                  <a:pt x="460578" y="913714"/>
                </a:lnTo>
                <a:lnTo>
                  <a:pt x="497751" y="913714"/>
                </a:lnTo>
                <a:lnTo>
                  <a:pt x="588803" y="687425"/>
                </a:lnTo>
                <a:lnTo>
                  <a:pt x="569290" y="687425"/>
                </a:lnTo>
                <a:lnTo>
                  <a:pt x="304571" y="17399"/>
                </a:lnTo>
                <a:close/>
              </a:path>
              <a:path w="969009" h="913764">
                <a:moveTo>
                  <a:pt x="858405" y="17399"/>
                </a:moveTo>
                <a:lnTo>
                  <a:pt x="839304" y="17398"/>
                </a:lnTo>
                <a:lnTo>
                  <a:pt x="569290" y="687425"/>
                </a:lnTo>
                <a:lnTo>
                  <a:pt x="588803" y="687425"/>
                </a:lnTo>
                <a:lnTo>
                  <a:pt x="858405" y="17399"/>
                </a:lnTo>
                <a:close/>
              </a:path>
              <a:path w="969009" h="913764">
                <a:moveTo>
                  <a:pt x="427215" y="0"/>
                </a:moveTo>
                <a:lnTo>
                  <a:pt x="0" y="0"/>
                </a:lnTo>
                <a:lnTo>
                  <a:pt x="0" y="17399"/>
                </a:lnTo>
                <a:lnTo>
                  <a:pt x="427215" y="17399"/>
                </a:lnTo>
                <a:lnTo>
                  <a:pt x="427215" y="0"/>
                </a:lnTo>
                <a:close/>
              </a:path>
              <a:path w="969009" h="913764">
                <a:moveTo>
                  <a:pt x="968413" y="0"/>
                </a:moveTo>
                <a:lnTo>
                  <a:pt x="724344" y="0"/>
                </a:lnTo>
                <a:lnTo>
                  <a:pt x="724344" y="17399"/>
                </a:lnTo>
                <a:lnTo>
                  <a:pt x="968413" y="17399"/>
                </a:lnTo>
                <a:lnTo>
                  <a:pt x="96841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95512" y="4596339"/>
            <a:ext cx="681567" cy="733953"/>
          </a:xfrm>
          <a:custGeom>
            <a:avLst/>
            <a:gdLst/>
            <a:ahLst/>
            <a:cxnLst/>
            <a:rect l="l" t="t" r="r" b="b"/>
            <a:pathLst>
              <a:path w="817879" h="880745">
                <a:moveTo>
                  <a:pt x="817727" y="609638"/>
                </a:moveTo>
                <a:lnTo>
                  <a:pt x="800950" y="609638"/>
                </a:lnTo>
                <a:lnTo>
                  <a:pt x="793916" y="635780"/>
                </a:lnTo>
                <a:lnTo>
                  <a:pt x="785429" y="661073"/>
                </a:lnTo>
                <a:lnTo>
                  <a:pt x="764031" y="709193"/>
                </a:lnTo>
                <a:lnTo>
                  <a:pt x="736660" y="752541"/>
                </a:lnTo>
                <a:lnTo>
                  <a:pt x="703021" y="790079"/>
                </a:lnTo>
                <a:lnTo>
                  <a:pt x="663951" y="820826"/>
                </a:lnTo>
                <a:lnTo>
                  <a:pt x="619366" y="843838"/>
                </a:lnTo>
                <a:lnTo>
                  <a:pt x="569220" y="858213"/>
                </a:lnTo>
                <a:lnTo>
                  <a:pt x="513168" y="862939"/>
                </a:lnTo>
                <a:lnTo>
                  <a:pt x="0" y="862939"/>
                </a:lnTo>
                <a:lnTo>
                  <a:pt x="0" y="880452"/>
                </a:lnTo>
                <a:lnTo>
                  <a:pt x="817727" y="880452"/>
                </a:lnTo>
                <a:lnTo>
                  <a:pt x="817727" y="609638"/>
                </a:lnTo>
                <a:close/>
              </a:path>
              <a:path w="817879" h="880745">
                <a:moveTo>
                  <a:pt x="303377" y="17399"/>
                </a:moveTo>
                <a:lnTo>
                  <a:pt x="117881" y="17399"/>
                </a:lnTo>
                <a:lnTo>
                  <a:pt x="117881" y="862939"/>
                </a:lnTo>
                <a:lnTo>
                  <a:pt x="303377" y="862939"/>
                </a:lnTo>
                <a:lnTo>
                  <a:pt x="303377" y="416712"/>
                </a:lnTo>
                <a:lnTo>
                  <a:pt x="585000" y="416712"/>
                </a:lnTo>
                <a:lnTo>
                  <a:pt x="585000" y="399491"/>
                </a:lnTo>
                <a:lnTo>
                  <a:pt x="303377" y="399491"/>
                </a:lnTo>
                <a:lnTo>
                  <a:pt x="303377" y="17399"/>
                </a:lnTo>
                <a:close/>
              </a:path>
              <a:path w="817879" h="880745">
                <a:moveTo>
                  <a:pt x="585000" y="416712"/>
                </a:moveTo>
                <a:lnTo>
                  <a:pt x="388962" y="416712"/>
                </a:lnTo>
                <a:lnTo>
                  <a:pt x="410505" y="417628"/>
                </a:lnTo>
                <a:lnTo>
                  <a:pt x="430144" y="420392"/>
                </a:lnTo>
                <a:lnTo>
                  <a:pt x="478312" y="439597"/>
                </a:lnTo>
                <a:lnTo>
                  <a:pt x="514642" y="471830"/>
                </a:lnTo>
                <a:lnTo>
                  <a:pt x="540541" y="514289"/>
                </a:lnTo>
                <a:lnTo>
                  <a:pt x="558476" y="564462"/>
                </a:lnTo>
                <a:lnTo>
                  <a:pt x="568032" y="599579"/>
                </a:lnTo>
                <a:lnTo>
                  <a:pt x="585000" y="599579"/>
                </a:lnTo>
                <a:lnTo>
                  <a:pt x="585000" y="416712"/>
                </a:lnTo>
                <a:close/>
              </a:path>
              <a:path w="817879" h="880745">
                <a:moveTo>
                  <a:pt x="585000" y="215125"/>
                </a:moveTo>
                <a:lnTo>
                  <a:pt x="568032" y="215125"/>
                </a:lnTo>
                <a:lnTo>
                  <a:pt x="563361" y="235735"/>
                </a:lnTo>
                <a:lnTo>
                  <a:pt x="557950" y="255296"/>
                </a:lnTo>
                <a:lnTo>
                  <a:pt x="545096" y="291401"/>
                </a:lnTo>
                <a:lnTo>
                  <a:pt x="519814" y="336785"/>
                </a:lnTo>
                <a:lnTo>
                  <a:pt x="484871" y="370701"/>
                </a:lnTo>
                <a:lnTo>
                  <a:pt x="437701" y="392177"/>
                </a:lnTo>
                <a:lnTo>
                  <a:pt x="397745" y="398674"/>
                </a:lnTo>
                <a:lnTo>
                  <a:pt x="374929" y="399491"/>
                </a:lnTo>
                <a:lnTo>
                  <a:pt x="585000" y="399491"/>
                </a:lnTo>
                <a:lnTo>
                  <a:pt x="585000" y="215125"/>
                </a:lnTo>
                <a:close/>
              </a:path>
              <a:path w="817879" h="880745">
                <a:moveTo>
                  <a:pt x="765327" y="0"/>
                </a:moveTo>
                <a:lnTo>
                  <a:pt x="0" y="0"/>
                </a:lnTo>
                <a:lnTo>
                  <a:pt x="0" y="17399"/>
                </a:lnTo>
                <a:lnTo>
                  <a:pt x="506844" y="17399"/>
                </a:lnTo>
                <a:lnTo>
                  <a:pt x="537019" y="18827"/>
                </a:lnTo>
                <a:lnTo>
                  <a:pt x="590072" y="30247"/>
                </a:lnTo>
                <a:lnTo>
                  <a:pt x="633718" y="52120"/>
                </a:lnTo>
                <a:lnTo>
                  <a:pt x="669210" y="78984"/>
                </a:lnTo>
                <a:lnTo>
                  <a:pt x="697035" y="109630"/>
                </a:lnTo>
                <a:lnTo>
                  <a:pt x="718527" y="141490"/>
                </a:lnTo>
                <a:lnTo>
                  <a:pt x="740005" y="187488"/>
                </a:lnTo>
                <a:lnTo>
                  <a:pt x="748550" y="211620"/>
                </a:lnTo>
                <a:lnTo>
                  <a:pt x="765327" y="211620"/>
                </a:lnTo>
                <a:lnTo>
                  <a:pt x="765327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59791" y="4579938"/>
            <a:ext cx="553508" cy="764645"/>
          </a:xfrm>
          <a:custGeom>
            <a:avLst/>
            <a:gdLst/>
            <a:ahLst/>
            <a:cxnLst/>
            <a:rect l="l" t="t" r="r" b="b"/>
            <a:pathLst>
              <a:path w="664209" h="917575">
                <a:moveTo>
                  <a:pt x="182035" y="871588"/>
                </a:moveTo>
                <a:lnTo>
                  <a:pt x="60020" y="871588"/>
                </a:lnTo>
                <a:lnTo>
                  <a:pt x="67247" y="872058"/>
                </a:lnTo>
                <a:lnTo>
                  <a:pt x="76169" y="873459"/>
                </a:lnTo>
                <a:lnTo>
                  <a:pt x="86761" y="875783"/>
                </a:lnTo>
                <a:lnTo>
                  <a:pt x="98996" y="879017"/>
                </a:lnTo>
                <a:lnTo>
                  <a:pt x="112595" y="882801"/>
                </a:lnTo>
                <a:lnTo>
                  <a:pt x="127133" y="886645"/>
                </a:lnTo>
                <a:lnTo>
                  <a:pt x="176490" y="898526"/>
                </a:lnTo>
                <a:lnTo>
                  <a:pt x="232295" y="909916"/>
                </a:lnTo>
                <a:lnTo>
                  <a:pt x="271233" y="915460"/>
                </a:lnTo>
                <a:lnTo>
                  <a:pt x="310819" y="917270"/>
                </a:lnTo>
                <a:lnTo>
                  <a:pt x="349580" y="915762"/>
                </a:lnTo>
                <a:lnTo>
                  <a:pt x="386470" y="911247"/>
                </a:lnTo>
                <a:lnTo>
                  <a:pt x="421526" y="903736"/>
                </a:lnTo>
                <a:lnTo>
                  <a:pt x="432971" y="900125"/>
                </a:lnTo>
                <a:lnTo>
                  <a:pt x="321132" y="900125"/>
                </a:lnTo>
                <a:lnTo>
                  <a:pt x="301051" y="899980"/>
                </a:lnTo>
                <a:lnTo>
                  <a:pt x="256505" y="897274"/>
                </a:lnTo>
                <a:lnTo>
                  <a:pt x="219524" y="888084"/>
                </a:lnTo>
                <a:lnTo>
                  <a:pt x="193262" y="877277"/>
                </a:lnTo>
                <a:lnTo>
                  <a:pt x="182035" y="871588"/>
                </a:lnTo>
                <a:close/>
              </a:path>
              <a:path w="664209" h="917575">
                <a:moveTo>
                  <a:pt x="19037" y="625601"/>
                </a:moveTo>
                <a:lnTo>
                  <a:pt x="0" y="625601"/>
                </a:lnTo>
                <a:lnTo>
                  <a:pt x="0" y="900125"/>
                </a:lnTo>
                <a:lnTo>
                  <a:pt x="20408" y="900125"/>
                </a:lnTo>
                <a:lnTo>
                  <a:pt x="23709" y="891997"/>
                </a:lnTo>
                <a:lnTo>
                  <a:pt x="27041" y="885588"/>
                </a:lnTo>
                <a:lnTo>
                  <a:pt x="60020" y="871588"/>
                </a:lnTo>
                <a:lnTo>
                  <a:pt x="182035" y="871588"/>
                </a:lnTo>
                <a:lnTo>
                  <a:pt x="179705" y="870407"/>
                </a:lnTo>
                <a:lnTo>
                  <a:pt x="137244" y="840464"/>
                </a:lnTo>
                <a:lnTo>
                  <a:pt x="97990" y="801273"/>
                </a:lnTo>
                <a:lnTo>
                  <a:pt x="68459" y="758836"/>
                </a:lnTo>
                <a:lnTo>
                  <a:pt x="46609" y="716356"/>
                </a:lnTo>
                <a:lnTo>
                  <a:pt x="31599" y="676842"/>
                </a:lnTo>
                <a:lnTo>
                  <a:pt x="20525" y="633527"/>
                </a:lnTo>
                <a:lnTo>
                  <a:pt x="19037" y="625601"/>
                </a:lnTo>
                <a:close/>
              </a:path>
              <a:path w="664209" h="917575">
                <a:moveTo>
                  <a:pt x="327482" y="0"/>
                </a:moveTo>
                <a:lnTo>
                  <a:pt x="263248" y="5359"/>
                </a:lnTo>
                <a:lnTo>
                  <a:pt x="203911" y="21577"/>
                </a:lnTo>
                <a:lnTo>
                  <a:pt x="150988" y="46712"/>
                </a:lnTo>
                <a:lnTo>
                  <a:pt x="106248" y="78638"/>
                </a:lnTo>
                <a:lnTo>
                  <a:pt x="69621" y="116371"/>
                </a:lnTo>
                <a:lnTo>
                  <a:pt x="42062" y="159486"/>
                </a:lnTo>
                <a:lnTo>
                  <a:pt x="24772" y="206098"/>
                </a:lnTo>
                <a:lnTo>
                  <a:pt x="19037" y="254596"/>
                </a:lnTo>
                <a:lnTo>
                  <a:pt x="20459" y="286629"/>
                </a:lnTo>
                <a:lnTo>
                  <a:pt x="31729" y="342297"/>
                </a:lnTo>
                <a:lnTo>
                  <a:pt x="53588" y="387344"/>
                </a:lnTo>
                <a:lnTo>
                  <a:pt x="83310" y="424762"/>
                </a:lnTo>
                <a:lnTo>
                  <a:pt x="120165" y="455225"/>
                </a:lnTo>
                <a:lnTo>
                  <a:pt x="162382" y="479843"/>
                </a:lnTo>
                <a:lnTo>
                  <a:pt x="209249" y="499434"/>
                </a:lnTo>
                <a:lnTo>
                  <a:pt x="257934" y="516177"/>
                </a:lnTo>
                <a:lnTo>
                  <a:pt x="379882" y="551510"/>
                </a:lnTo>
                <a:lnTo>
                  <a:pt x="402976" y="558638"/>
                </a:lnTo>
                <a:lnTo>
                  <a:pt x="445236" y="575238"/>
                </a:lnTo>
                <a:lnTo>
                  <a:pt x="482037" y="595202"/>
                </a:lnTo>
                <a:lnTo>
                  <a:pt x="511711" y="619983"/>
                </a:lnTo>
                <a:lnTo>
                  <a:pt x="540591" y="667961"/>
                </a:lnTo>
                <a:lnTo>
                  <a:pt x="546163" y="709663"/>
                </a:lnTo>
                <a:lnTo>
                  <a:pt x="545544" y="722493"/>
                </a:lnTo>
                <a:lnTo>
                  <a:pt x="535813" y="767067"/>
                </a:lnTo>
                <a:lnTo>
                  <a:pt x="512326" y="814567"/>
                </a:lnTo>
                <a:lnTo>
                  <a:pt x="487053" y="843848"/>
                </a:lnTo>
                <a:lnTo>
                  <a:pt x="452958" y="868867"/>
                </a:lnTo>
                <a:lnTo>
                  <a:pt x="409064" y="888584"/>
                </a:lnTo>
                <a:lnTo>
                  <a:pt x="353467" y="898837"/>
                </a:lnTo>
                <a:lnTo>
                  <a:pt x="321132" y="900125"/>
                </a:lnTo>
                <a:lnTo>
                  <a:pt x="432971" y="900125"/>
                </a:lnTo>
                <a:lnTo>
                  <a:pt x="485921" y="880129"/>
                </a:lnTo>
                <a:lnTo>
                  <a:pt x="541560" y="847761"/>
                </a:lnTo>
                <a:lnTo>
                  <a:pt x="588116" y="807137"/>
                </a:lnTo>
                <a:lnTo>
                  <a:pt x="624238" y="759555"/>
                </a:lnTo>
                <a:lnTo>
                  <a:pt x="649546" y="705536"/>
                </a:lnTo>
                <a:lnTo>
                  <a:pt x="662431" y="648002"/>
                </a:lnTo>
                <a:lnTo>
                  <a:pt x="664044" y="618058"/>
                </a:lnTo>
                <a:lnTo>
                  <a:pt x="662560" y="588415"/>
                </a:lnTo>
                <a:lnTo>
                  <a:pt x="650682" y="536553"/>
                </a:lnTo>
                <a:lnTo>
                  <a:pt x="627539" y="494084"/>
                </a:lnTo>
                <a:lnTo>
                  <a:pt x="596518" y="458198"/>
                </a:lnTo>
                <a:lnTo>
                  <a:pt x="558390" y="428416"/>
                </a:lnTo>
                <a:lnTo>
                  <a:pt x="514627" y="403984"/>
                </a:lnTo>
                <a:lnTo>
                  <a:pt x="465832" y="384361"/>
                </a:lnTo>
                <a:lnTo>
                  <a:pt x="415201" y="366686"/>
                </a:lnTo>
                <a:lnTo>
                  <a:pt x="288315" y="327583"/>
                </a:lnTo>
                <a:lnTo>
                  <a:pt x="264378" y="319777"/>
                </a:lnTo>
                <a:lnTo>
                  <a:pt x="220510" y="302203"/>
                </a:lnTo>
                <a:lnTo>
                  <a:pt x="182379" y="281693"/>
                </a:lnTo>
                <a:lnTo>
                  <a:pt x="151494" y="257252"/>
                </a:lnTo>
                <a:lnTo>
                  <a:pt x="120992" y="211461"/>
                </a:lnTo>
                <a:lnTo>
                  <a:pt x="115036" y="171830"/>
                </a:lnTo>
                <a:lnTo>
                  <a:pt x="115937" y="157707"/>
                </a:lnTo>
                <a:lnTo>
                  <a:pt x="129120" y="116141"/>
                </a:lnTo>
                <a:lnTo>
                  <a:pt x="157363" y="78270"/>
                </a:lnTo>
                <a:lnTo>
                  <a:pt x="199975" y="46683"/>
                </a:lnTo>
                <a:lnTo>
                  <a:pt x="235915" y="31000"/>
                </a:lnTo>
                <a:lnTo>
                  <a:pt x="277883" y="20780"/>
                </a:lnTo>
                <a:lnTo>
                  <a:pt x="326034" y="17398"/>
                </a:lnTo>
                <a:lnTo>
                  <a:pt x="439898" y="17398"/>
                </a:lnTo>
                <a:lnTo>
                  <a:pt x="431763" y="15046"/>
                </a:lnTo>
                <a:lnTo>
                  <a:pt x="384950" y="4173"/>
                </a:lnTo>
                <a:lnTo>
                  <a:pt x="347906" y="472"/>
                </a:lnTo>
                <a:lnTo>
                  <a:pt x="327482" y="0"/>
                </a:lnTo>
                <a:close/>
              </a:path>
              <a:path w="664209" h="917575">
                <a:moveTo>
                  <a:pt x="439898" y="17398"/>
                </a:moveTo>
                <a:lnTo>
                  <a:pt x="326034" y="17398"/>
                </a:lnTo>
                <a:lnTo>
                  <a:pt x="356105" y="18699"/>
                </a:lnTo>
                <a:lnTo>
                  <a:pt x="383378" y="22623"/>
                </a:lnTo>
                <a:lnTo>
                  <a:pt x="429768" y="38468"/>
                </a:lnTo>
                <a:lnTo>
                  <a:pt x="467199" y="62615"/>
                </a:lnTo>
                <a:lnTo>
                  <a:pt x="497573" y="93306"/>
                </a:lnTo>
                <a:lnTo>
                  <a:pt x="522028" y="129363"/>
                </a:lnTo>
                <a:lnTo>
                  <a:pt x="541807" y="169392"/>
                </a:lnTo>
                <a:lnTo>
                  <a:pt x="558487" y="211761"/>
                </a:lnTo>
                <a:lnTo>
                  <a:pt x="574281" y="254596"/>
                </a:lnTo>
                <a:lnTo>
                  <a:pt x="590880" y="254596"/>
                </a:lnTo>
                <a:lnTo>
                  <a:pt x="590880" y="45592"/>
                </a:lnTo>
                <a:lnTo>
                  <a:pt x="534746" y="45592"/>
                </a:lnTo>
                <a:lnTo>
                  <a:pt x="526860" y="45154"/>
                </a:lnTo>
                <a:lnTo>
                  <a:pt x="518552" y="43830"/>
                </a:lnTo>
                <a:lnTo>
                  <a:pt x="509812" y="41606"/>
                </a:lnTo>
                <a:lnTo>
                  <a:pt x="500634" y="38468"/>
                </a:lnTo>
                <a:lnTo>
                  <a:pt x="491071" y="34620"/>
                </a:lnTo>
                <a:lnTo>
                  <a:pt x="480798" y="30794"/>
                </a:lnTo>
                <a:lnTo>
                  <a:pt x="469774" y="26906"/>
                </a:lnTo>
                <a:lnTo>
                  <a:pt x="457962" y="22872"/>
                </a:lnTo>
                <a:lnTo>
                  <a:pt x="445327" y="18969"/>
                </a:lnTo>
                <a:lnTo>
                  <a:pt x="439898" y="17398"/>
                </a:lnTo>
                <a:close/>
              </a:path>
              <a:path w="664209" h="917575">
                <a:moveTo>
                  <a:pt x="590880" y="19697"/>
                </a:moveTo>
                <a:lnTo>
                  <a:pt x="570661" y="19697"/>
                </a:lnTo>
                <a:lnTo>
                  <a:pt x="566305" y="29667"/>
                </a:lnTo>
                <a:lnTo>
                  <a:pt x="562305" y="36461"/>
                </a:lnTo>
                <a:lnTo>
                  <a:pt x="558393" y="40157"/>
                </a:lnTo>
                <a:lnTo>
                  <a:pt x="554583" y="43967"/>
                </a:lnTo>
                <a:lnTo>
                  <a:pt x="546722" y="45592"/>
                </a:lnTo>
                <a:lnTo>
                  <a:pt x="590880" y="45592"/>
                </a:lnTo>
                <a:lnTo>
                  <a:pt x="590880" y="1969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56974" y="593779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0" y="0"/>
                </a:moveTo>
                <a:lnTo>
                  <a:pt x="15704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65784" y="5691738"/>
            <a:ext cx="0" cy="238125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21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76530" y="5687642"/>
            <a:ext cx="223838" cy="261938"/>
          </a:xfrm>
          <a:custGeom>
            <a:avLst/>
            <a:gdLst/>
            <a:ahLst/>
            <a:cxnLst/>
            <a:rect l="l" t="t" r="r" b="b"/>
            <a:pathLst>
              <a:path w="268605" h="314325">
                <a:moveTo>
                  <a:pt x="136347" y="0"/>
                </a:moveTo>
                <a:lnTo>
                  <a:pt x="92891" y="7089"/>
                </a:lnTo>
                <a:lnTo>
                  <a:pt x="55418" y="27680"/>
                </a:lnTo>
                <a:lnTo>
                  <a:pt x="26037" y="60756"/>
                </a:lnTo>
                <a:lnTo>
                  <a:pt x="6861" y="105301"/>
                </a:lnTo>
                <a:lnTo>
                  <a:pt x="0" y="160299"/>
                </a:lnTo>
                <a:lnTo>
                  <a:pt x="6606" y="212737"/>
                </a:lnTo>
                <a:lnTo>
                  <a:pt x="25132" y="255476"/>
                </a:lnTo>
                <a:lnTo>
                  <a:pt x="53640" y="287393"/>
                </a:lnTo>
                <a:lnTo>
                  <a:pt x="90189" y="307367"/>
                </a:lnTo>
                <a:lnTo>
                  <a:pt x="132841" y="314274"/>
                </a:lnTo>
                <a:lnTo>
                  <a:pt x="173999" y="307916"/>
                </a:lnTo>
                <a:lnTo>
                  <a:pt x="196689" y="296202"/>
                </a:lnTo>
                <a:lnTo>
                  <a:pt x="134099" y="296202"/>
                </a:lnTo>
                <a:lnTo>
                  <a:pt x="86124" y="284476"/>
                </a:lnTo>
                <a:lnTo>
                  <a:pt x="51023" y="253523"/>
                </a:lnTo>
                <a:lnTo>
                  <a:pt x="29470" y="209684"/>
                </a:lnTo>
                <a:lnTo>
                  <a:pt x="22136" y="159296"/>
                </a:lnTo>
                <a:lnTo>
                  <a:pt x="28907" y="107347"/>
                </a:lnTo>
                <a:lnTo>
                  <a:pt x="49599" y="62080"/>
                </a:lnTo>
                <a:lnTo>
                  <a:pt x="84779" y="30087"/>
                </a:lnTo>
                <a:lnTo>
                  <a:pt x="135013" y="17957"/>
                </a:lnTo>
                <a:lnTo>
                  <a:pt x="199606" y="17957"/>
                </a:lnTo>
                <a:lnTo>
                  <a:pt x="179597" y="6951"/>
                </a:lnTo>
                <a:lnTo>
                  <a:pt x="136347" y="0"/>
                </a:lnTo>
                <a:close/>
              </a:path>
              <a:path w="268605" h="314325">
                <a:moveTo>
                  <a:pt x="199606" y="17957"/>
                </a:moveTo>
                <a:lnTo>
                  <a:pt x="135013" y="17957"/>
                </a:lnTo>
                <a:lnTo>
                  <a:pt x="184661" y="30408"/>
                </a:lnTo>
                <a:lnTo>
                  <a:pt x="219443" y="62607"/>
                </a:lnTo>
                <a:lnTo>
                  <a:pt x="239908" y="106822"/>
                </a:lnTo>
                <a:lnTo>
                  <a:pt x="246608" y="155321"/>
                </a:lnTo>
                <a:lnTo>
                  <a:pt x="239192" y="209164"/>
                </a:lnTo>
                <a:lnTo>
                  <a:pt x="217457" y="254055"/>
                </a:lnTo>
                <a:lnTo>
                  <a:pt x="182170" y="284799"/>
                </a:lnTo>
                <a:lnTo>
                  <a:pt x="134099" y="296202"/>
                </a:lnTo>
                <a:lnTo>
                  <a:pt x="196689" y="296202"/>
                </a:lnTo>
                <a:lnTo>
                  <a:pt x="211039" y="288793"/>
                </a:lnTo>
                <a:lnTo>
                  <a:pt x="241073" y="256826"/>
                </a:lnTo>
                <a:lnTo>
                  <a:pt x="261211" y="211937"/>
                </a:lnTo>
                <a:lnTo>
                  <a:pt x="268566" y="154051"/>
                </a:lnTo>
                <a:lnTo>
                  <a:pt x="262190" y="101751"/>
                </a:lnTo>
                <a:lnTo>
                  <a:pt x="244150" y="59011"/>
                </a:lnTo>
                <a:lnTo>
                  <a:pt x="216075" y="27017"/>
                </a:lnTo>
                <a:lnTo>
                  <a:pt x="199606" y="1795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7859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69" h="307340">
                <a:moveTo>
                  <a:pt x="65443" y="0"/>
                </a:moveTo>
                <a:lnTo>
                  <a:pt x="49002" y="433"/>
                </a:lnTo>
                <a:lnTo>
                  <a:pt x="31778" y="1684"/>
                </a:lnTo>
                <a:lnTo>
                  <a:pt x="15026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8" y="167208"/>
                </a:lnTo>
                <a:lnTo>
                  <a:pt x="109347" y="160108"/>
                </a:lnTo>
                <a:lnTo>
                  <a:pt x="109347" y="159105"/>
                </a:lnTo>
                <a:lnTo>
                  <a:pt x="12861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289" y="20472"/>
                </a:lnTo>
                <a:lnTo>
                  <a:pt x="38073" y="19143"/>
                </a:lnTo>
                <a:lnTo>
                  <a:pt x="50311" y="18154"/>
                </a:lnTo>
                <a:lnTo>
                  <a:pt x="64820" y="17767"/>
                </a:lnTo>
                <a:lnTo>
                  <a:pt x="137175" y="17767"/>
                </a:lnTo>
                <a:lnTo>
                  <a:pt x="132778" y="14439"/>
                </a:lnTo>
                <a:lnTo>
                  <a:pt x="114739" y="6459"/>
                </a:lnTo>
                <a:lnTo>
                  <a:pt x="92541" y="1625"/>
                </a:lnTo>
                <a:lnTo>
                  <a:pt x="65443" y="0"/>
                </a:lnTo>
                <a:close/>
              </a:path>
              <a:path w="179069" h="307340">
                <a:moveTo>
                  <a:pt x="123108" y="167208"/>
                </a:moveTo>
                <a:lnTo>
                  <a:pt x="68364" y="167208"/>
                </a:lnTo>
                <a:lnTo>
                  <a:pt x="94826" y="172009"/>
                </a:lnTo>
                <a:lnTo>
                  <a:pt x="114309" y="184189"/>
                </a:lnTo>
                <a:lnTo>
                  <a:pt x="127910" y="204239"/>
                </a:lnTo>
                <a:lnTo>
                  <a:pt x="136728" y="232651"/>
                </a:lnTo>
                <a:lnTo>
                  <a:pt x="142569" y="259156"/>
                </a:lnTo>
                <a:lnTo>
                  <a:pt x="147796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917" y="295549"/>
                </a:lnTo>
                <a:lnTo>
                  <a:pt x="168883" y="278966"/>
                </a:lnTo>
                <a:lnTo>
                  <a:pt x="163112" y="255752"/>
                </a:lnTo>
                <a:lnTo>
                  <a:pt x="156121" y="224599"/>
                </a:lnTo>
                <a:lnTo>
                  <a:pt x="149176" y="201326"/>
                </a:lnTo>
                <a:lnTo>
                  <a:pt x="139134" y="182529"/>
                </a:lnTo>
                <a:lnTo>
                  <a:pt x="125892" y="168644"/>
                </a:lnTo>
                <a:lnTo>
                  <a:pt x="123108" y="167208"/>
                </a:lnTo>
                <a:close/>
              </a:path>
              <a:path w="179069" h="307340">
                <a:moveTo>
                  <a:pt x="137175" y="17767"/>
                </a:moveTo>
                <a:lnTo>
                  <a:pt x="64820" y="17767"/>
                </a:lnTo>
                <a:lnTo>
                  <a:pt x="97898" y="21444"/>
                </a:lnTo>
                <a:lnTo>
                  <a:pt x="123913" y="33021"/>
                </a:lnTo>
                <a:lnTo>
                  <a:pt x="140937" y="53316"/>
                </a:lnTo>
                <a:lnTo>
                  <a:pt x="147040" y="83146"/>
                </a:lnTo>
                <a:lnTo>
                  <a:pt x="141520" y="110566"/>
                </a:lnTo>
                <a:lnTo>
                  <a:pt x="125852" y="131551"/>
                </a:lnTo>
                <a:lnTo>
                  <a:pt x="101375" y="144970"/>
                </a:lnTo>
                <a:lnTo>
                  <a:pt x="69430" y="149694"/>
                </a:lnTo>
                <a:lnTo>
                  <a:pt x="128615" y="149694"/>
                </a:lnTo>
                <a:lnTo>
                  <a:pt x="133398" y="147359"/>
                </a:lnTo>
                <a:lnTo>
                  <a:pt x="152198" y="130236"/>
                </a:lnTo>
                <a:lnTo>
                  <a:pt x="164437" y="107654"/>
                </a:lnTo>
                <a:lnTo>
                  <a:pt x="168808" y="79527"/>
                </a:lnTo>
                <a:lnTo>
                  <a:pt x="167329" y="63909"/>
                </a:lnTo>
                <a:lnTo>
                  <a:pt x="163079" y="49237"/>
                </a:lnTo>
                <a:lnTo>
                  <a:pt x="156340" y="36204"/>
                </a:lnTo>
                <a:lnTo>
                  <a:pt x="147396" y="25501"/>
                </a:lnTo>
                <a:lnTo>
                  <a:pt x="137175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00089" y="593787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737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08844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00086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2963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08844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00089" y="5699224"/>
            <a:ext cx="125413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12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57493" y="5691731"/>
            <a:ext cx="178858" cy="2540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20281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17" y="115458"/>
                </a:lnTo>
                <a:lnTo>
                  <a:pt x="20270" y="84986"/>
                </a:lnTo>
                <a:lnTo>
                  <a:pt x="19388" y="56989"/>
                </a:lnTo>
                <a:lnTo>
                  <a:pt x="17957" y="29463"/>
                </a:lnTo>
                <a:lnTo>
                  <a:pt x="19024" y="28828"/>
                </a:lnTo>
                <a:lnTo>
                  <a:pt x="39341" y="28828"/>
                </a:lnTo>
                <a:lnTo>
                  <a:pt x="20281" y="0"/>
                </a:lnTo>
                <a:close/>
              </a:path>
              <a:path w="214629" h="304800">
                <a:moveTo>
                  <a:pt x="39341" y="28828"/>
                </a:moveTo>
                <a:lnTo>
                  <a:pt x="19024" y="28828"/>
                </a:lnTo>
                <a:lnTo>
                  <a:pt x="31792" y="52506"/>
                </a:lnTo>
                <a:lnTo>
                  <a:pt x="46108" y="76628"/>
                </a:lnTo>
                <a:lnTo>
                  <a:pt x="61685" y="101441"/>
                </a:lnTo>
                <a:lnTo>
                  <a:pt x="78232" y="127190"/>
                </a:lnTo>
                <a:lnTo>
                  <a:pt x="194297" y="304457"/>
                </a:lnTo>
                <a:lnTo>
                  <a:pt x="214312" y="304457"/>
                </a:lnTo>
                <a:lnTo>
                  <a:pt x="214312" y="275450"/>
                </a:lnTo>
                <a:lnTo>
                  <a:pt x="196037" y="275450"/>
                </a:lnTo>
                <a:lnTo>
                  <a:pt x="184251" y="253433"/>
                </a:lnTo>
                <a:lnTo>
                  <a:pt x="171092" y="230801"/>
                </a:lnTo>
                <a:lnTo>
                  <a:pt x="156169" y="206557"/>
                </a:lnTo>
                <a:lnTo>
                  <a:pt x="139090" y="179704"/>
                </a:lnTo>
                <a:lnTo>
                  <a:pt x="39341" y="28828"/>
                </a:lnTo>
                <a:close/>
              </a:path>
              <a:path w="214629" h="304800">
                <a:moveTo>
                  <a:pt x="214312" y="0"/>
                </a:moveTo>
                <a:lnTo>
                  <a:pt x="193294" y="0"/>
                </a:lnTo>
                <a:lnTo>
                  <a:pt x="193413" y="185017"/>
                </a:lnTo>
                <a:lnTo>
                  <a:pt x="193913" y="215707"/>
                </a:lnTo>
                <a:lnTo>
                  <a:pt x="195008" y="245109"/>
                </a:lnTo>
                <a:lnTo>
                  <a:pt x="196913" y="275005"/>
                </a:lnTo>
                <a:lnTo>
                  <a:pt x="196037" y="275450"/>
                </a:lnTo>
                <a:lnTo>
                  <a:pt x="214312" y="275450"/>
                </a:lnTo>
                <a:lnTo>
                  <a:pt x="214312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4443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366" y="0"/>
                </a:moveTo>
                <a:lnTo>
                  <a:pt x="49013" y="433"/>
                </a:lnTo>
                <a:lnTo>
                  <a:pt x="31826" y="1684"/>
                </a:lnTo>
                <a:lnTo>
                  <a:pt x="15067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4" y="167208"/>
                </a:lnTo>
                <a:lnTo>
                  <a:pt x="109270" y="160108"/>
                </a:lnTo>
                <a:lnTo>
                  <a:pt x="109270" y="159105"/>
                </a:lnTo>
                <a:lnTo>
                  <a:pt x="12863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301" y="20472"/>
                </a:lnTo>
                <a:lnTo>
                  <a:pt x="38171" y="19143"/>
                </a:lnTo>
                <a:lnTo>
                  <a:pt x="50472" y="18154"/>
                </a:lnTo>
                <a:lnTo>
                  <a:pt x="64922" y="17767"/>
                </a:lnTo>
                <a:lnTo>
                  <a:pt x="137243" y="17767"/>
                </a:lnTo>
                <a:lnTo>
                  <a:pt x="132825" y="14439"/>
                </a:lnTo>
                <a:lnTo>
                  <a:pt x="114744" y="6459"/>
                </a:lnTo>
                <a:lnTo>
                  <a:pt x="92510" y="1625"/>
                </a:lnTo>
                <a:lnTo>
                  <a:pt x="65366" y="0"/>
                </a:lnTo>
                <a:close/>
              </a:path>
              <a:path w="179070" h="307340">
                <a:moveTo>
                  <a:pt x="123104" y="167208"/>
                </a:moveTo>
                <a:lnTo>
                  <a:pt x="68618" y="167208"/>
                </a:lnTo>
                <a:lnTo>
                  <a:pt x="94901" y="172009"/>
                </a:lnTo>
                <a:lnTo>
                  <a:pt x="114312" y="184189"/>
                </a:lnTo>
                <a:lnTo>
                  <a:pt x="127904" y="204239"/>
                </a:lnTo>
                <a:lnTo>
                  <a:pt x="136728" y="232651"/>
                </a:lnTo>
                <a:lnTo>
                  <a:pt x="142597" y="259156"/>
                </a:lnTo>
                <a:lnTo>
                  <a:pt x="147815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869" y="295549"/>
                </a:lnTo>
                <a:lnTo>
                  <a:pt x="168840" y="278966"/>
                </a:lnTo>
                <a:lnTo>
                  <a:pt x="163096" y="255752"/>
                </a:lnTo>
                <a:lnTo>
                  <a:pt x="156121" y="224599"/>
                </a:lnTo>
                <a:lnTo>
                  <a:pt x="149218" y="201326"/>
                </a:lnTo>
                <a:lnTo>
                  <a:pt x="139182" y="182529"/>
                </a:lnTo>
                <a:lnTo>
                  <a:pt x="125903" y="168644"/>
                </a:lnTo>
                <a:lnTo>
                  <a:pt x="123104" y="167208"/>
                </a:lnTo>
                <a:close/>
              </a:path>
              <a:path w="179070" h="307340">
                <a:moveTo>
                  <a:pt x="137243" y="17767"/>
                </a:moveTo>
                <a:lnTo>
                  <a:pt x="64922" y="17767"/>
                </a:lnTo>
                <a:lnTo>
                  <a:pt x="97929" y="21444"/>
                </a:lnTo>
                <a:lnTo>
                  <a:pt x="123888" y="33021"/>
                </a:lnTo>
                <a:lnTo>
                  <a:pt x="140874" y="53316"/>
                </a:lnTo>
                <a:lnTo>
                  <a:pt x="146964" y="83146"/>
                </a:lnTo>
                <a:lnTo>
                  <a:pt x="141444" y="110566"/>
                </a:lnTo>
                <a:lnTo>
                  <a:pt x="125776" y="131551"/>
                </a:lnTo>
                <a:lnTo>
                  <a:pt x="101299" y="144970"/>
                </a:lnTo>
                <a:lnTo>
                  <a:pt x="69354" y="149694"/>
                </a:lnTo>
                <a:lnTo>
                  <a:pt x="128635" y="149694"/>
                </a:lnTo>
                <a:lnTo>
                  <a:pt x="133441" y="147359"/>
                </a:lnTo>
                <a:lnTo>
                  <a:pt x="152255" y="130236"/>
                </a:lnTo>
                <a:lnTo>
                  <a:pt x="164461" y="107654"/>
                </a:lnTo>
                <a:lnTo>
                  <a:pt x="168808" y="79527"/>
                </a:lnTo>
                <a:lnTo>
                  <a:pt x="167341" y="63909"/>
                </a:lnTo>
                <a:lnTo>
                  <a:pt x="163121" y="49237"/>
                </a:lnTo>
                <a:lnTo>
                  <a:pt x="156421" y="36204"/>
                </a:lnTo>
                <a:lnTo>
                  <a:pt x="147510" y="25501"/>
                </a:lnTo>
                <a:lnTo>
                  <a:pt x="137243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5302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78102" y="5689766"/>
            <a:ext cx="198967" cy="257704"/>
          </a:xfrm>
          <a:custGeom>
            <a:avLst/>
            <a:gdLst/>
            <a:ahLst/>
            <a:cxnLst/>
            <a:rect l="l" t="t" r="r" b="b"/>
            <a:pathLst>
              <a:path w="238760" h="309245">
                <a:moveTo>
                  <a:pt x="77711" y="0"/>
                </a:moveTo>
                <a:lnTo>
                  <a:pt x="56821" y="493"/>
                </a:lnTo>
                <a:lnTo>
                  <a:pt x="36817" y="1846"/>
                </a:lnTo>
                <a:lnTo>
                  <a:pt x="17832" y="3862"/>
                </a:lnTo>
                <a:lnTo>
                  <a:pt x="0" y="6350"/>
                </a:lnTo>
                <a:lnTo>
                  <a:pt x="0" y="306374"/>
                </a:lnTo>
                <a:lnTo>
                  <a:pt x="16413" y="307749"/>
                </a:lnTo>
                <a:lnTo>
                  <a:pt x="33066" y="308583"/>
                </a:lnTo>
                <a:lnTo>
                  <a:pt x="50025" y="308994"/>
                </a:lnTo>
                <a:lnTo>
                  <a:pt x="67360" y="309105"/>
                </a:lnTo>
                <a:lnTo>
                  <a:pt x="108835" y="305976"/>
                </a:lnTo>
                <a:lnTo>
                  <a:pt x="144884" y="296875"/>
                </a:lnTo>
                <a:lnTo>
                  <a:pt x="157288" y="290842"/>
                </a:lnTo>
                <a:lnTo>
                  <a:pt x="70358" y="290842"/>
                </a:lnTo>
                <a:lnTo>
                  <a:pt x="56531" y="290762"/>
                </a:lnTo>
                <a:lnTo>
                  <a:pt x="43468" y="290450"/>
                </a:lnTo>
                <a:lnTo>
                  <a:pt x="31563" y="289797"/>
                </a:lnTo>
                <a:lnTo>
                  <a:pt x="21209" y="288696"/>
                </a:lnTo>
                <a:lnTo>
                  <a:pt x="21209" y="22682"/>
                </a:lnTo>
                <a:lnTo>
                  <a:pt x="32075" y="21068"/>
                </a:lnTo>
                <a:lnTo>
                  <a:pt x="44911" y="19646"/>
                </a:lnTo>
                <a:lnTo>
                  <a:pt x="59679" y="18635"/>
                </a:lnTo>
                <a:lnTo>
                  <a:pt x="76339" y="18249"/>
                </a:lnTo>
                <a:lnTo>
                  <a:pt x="166040" y="18249"/>
                </a:lnTo>
                <a:lnTo>
                  <a:pt x="150406" y="10915"/>
                </a:lnTo>
                <a:lnTo>
                  <a:pt x="116731" y="2783"/>
                </a:lnTo>
                <a:lnTo>
                  <a:pt x="77711" y="0"/>
                </a:lnTo>
                <a:close/>
              </a:path>
              <a:path w="238760" h="309245">
                <a:moveTo>
                  <a:pt x="166040" y="18249"/>
                </a:moveTo>
                <a:lnTo>
                  <a:pt x="76339" y="18249"/>
                </a:lnTo>
                <a:lnTo>
                  <a:pt x="128383" y="24362"/>
                </a:lnTo>
                <a:lnTo>
                  <a:pt x="167832" y="41788"/>
                </a:lnTo>
                <a:lnTo>
                  <a:pt x="195250" y="69158"/>
                </a:lnTo>
                <a:lnTo>
                  <a:pt x="211199" y="105100"/>
                </a:lnTo>
                <a:lnTo>
                  <a:pt x="216242" y="148247"/>
                </a:lnTo>
                <a:lnTo>
                  <a:pt x="210453" y="196922"/>
                </a:lnTo>
                <a:lnTo>
                  <a:pt x="193040" y="236516"/>
                </a:lnTo>
                <a:lnTo>
                  <a:pt x="163932" y="266032"/>
                </a:lnTo>
                <a:lnTo>
                  <a:pt x="123061" y="284474"/>
                </a:lnTo>
                <a:lnTo>
                  <a:pt x="70358" y="290842"/>
                </a:lnTo>
                <a:lnTo>
                  <a:pt x="157288" y="290842"/>
                </a:lnTo>
                <a:lnTo>
                  <a:pt x="198653" y="262470"/>
                </a:lnTo>
                <a:lnTo>
                  <a:pt x="228888" y="210135"/>
                </a:lnTo>
                <a:lnTo>
                  <a:pt x="238455" y="146989"/>
                </a:lnTo>
                <a:lnTo>
                  <a:pt x="235960" y="114619"/>
                </a:lnTo>
                <a:lnTo>
                  <a:pt x="228644" y="86525"/>
                </a:lnTo>
                <a:lnTo>
                  <a:pt x="216756" y="62393"/>
                </a:lnTo>
                <a:lnTo>
                  <a:pt x="200545" y="41910"/>
                </a:lnTo>
                <a:lnTo>
                  <a:pt x="178441" y="24067"/>
                </a:lnTo>
                <a:lnTo>
                  <a:pt x="166040" y="1824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12655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65268" y="5691731"/>
            <a:ext cx="179388" cy="254000"/>
          </a:xfrm>
          <a:custGeom>
            <a:avLst/>
            <a:gdLst/>
            <a:ahLst/>
            <a:cxnLst/>
            <a:rect l="l" t="t" r="r" b="b"/>
            <a:pathLst>
              <a:path w="215265" h="304800">
                <a:moveTo>
                  <a:pt x="20510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52" y="115458"/>
                </a:lnTo>
                <a:lnTo>
                  <a:pt x="20380" y="84986"/>
                </a:lnTo>
                <a:lnTo>
                  <a:pt x="19565" y="56989"/>
                </a:lnTo>
                <a:lnTo>
                  <a:pt x="18148" y="29463"/>
                </a:lnTo>
                <a:lnTo>
                  <a:pt x="19037" y="28828"/>
                </a:lnTo>
                <a:lnTo>
                  <a:pt x="39564" y="28828"/>
                </a:lnTo>
                <a:lnTo>
                  <a:pt x="20510" y="0"/>
                </a:lnTo>
                <a:close/>
              </a:path>
              <a:path w="215265" h="304800">
                <a:moveTo>
                  <a:pt x="39564" y="28828"/>
                </a:moveTo>
                <a:lnTo>
                  <a:pt x="19037" y="28828"/>
                </a:lnTo>
                <a:lnTo>
                  <a:pt x="31801" y="52506"/>
                </a:lnTo>
                <a:lnTo>
                  <a:pt x="46086" y="76628"/>
                </a:lnTo>
                <a:lnTo>
                  <a:pt x="61626" y="101441"/>
                </a:lnTo>
                <a:lnTo>
                  <a:pt x="78155" y="127190"/>
                </a:lnTo>
                <a:lnTo>
                  <a:pt x="194475" y="304457"/>
                </a:lnTo>
                <a:lnTo>
                  <a:pt x="214769" y="304457"/>
                </a:lnTo>
                <a:lnTo>
                  <a:pt x="214769" y="275450"/>
                </a:lnTo>
                <a:lnTo>
                  <a:pt x="196100" y="275450"/>
                </a:lnTo>
                <a:lnTo>
                  <a:pt x="184388" y="253433"/>
                </a:lnTo>
                <a:lnTo>
                  <a:pt x="171267" y="230801"/>
                </a:lnTo>
                <a:lnTo>
                  <a:pt x="156358" y="206557"/>
                </a:lnTo>
                <a:lnTo>
                  <a:pt x="139280" y="179704"/>
                </a:lnTo>
                <a:lnTo>
                  <a:pt x="39564" y="28828"/>
                </a:lnTo>
                <a:close/>
              </a:path>
              <a:path w="215265" h="304800">
                <a:moveTo>
                  <a:pt x="214769" y="0"/>
                </a:moveTo>
                <a:lnTo>
                  <a:pt x="193370" y="0"/>
                </a:lnTo>
                <a:lnTo>
                  <a:pt x="193484" y="179704"/>
                </a:lnTo>
                <a:lnTo>
                  <a:pt x="193505" y="185017"/>
                </a:lnTo>
                <a:lnTo>
                  <a:pt x="194036" y="215707"/>
                </a:lnTo>
                <a:lnTo>
                  <a:pt x="195148" y="245109"/>
                </a:lnTo>
                <a:lnTo>
                  <a:pt x="197027" y="275005"/>
                </a:lnTo>
                <a:lnTo>
                  <a:pt x="196100" y="275450"/>
                </a:lnTo>
                <a:lnTo>
                  <a:pt x="214769" y="275450"/>
                </a:lnTo>
                <a:lnTo>
                  <a:pt x="214769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71137" y="5689252"/>
            <a:ext cx="198438" cy="258764"/>
          </a:xfrm>
          <a:custGeom>
            <a:avLst/>
            <a:gdLst/>
            <a:ahLst/>
            <a:cxnLst/>
            <a:rect l="l" t="t" r="r" b="b"/>
            <a:pathLst>
              <a:path w="238125" h="310515">
                <a:moveTo>
                  <a:pt x="158460" y="0"/>
                </a:moveTo>
                <a:lnTo>
                  <a:pt x="102208" y="8131"/>
                </a:lnTo>
                <a:lnTo>
                  <a:pt x="57933" y="30638"/>
                </a:lnTo>
                <a:lnTo>
                  <a:pt x="25935" y="64692"/>
                </a:lnTo>
                <a:lnTo>
                  <a:pt x="6517" y="107463"/>
                </a:lnTo>
                <a:lnTo>
                  <a:pt x="100" y="155206"/>
                </a:lnTo>
                <a:lnTo>
                  <a:pt x="0" y="156387"/>
                </a:lnTo>
                <a:lnTo>
                  <a:pt x="2944" y="191377"/>
                </a:lnTo>
                <a:lnTo>
                  <a:pt x="24441" y="249175"/>
                </a:lnTo>
                <a:lnTo>
                  <a:pt x="65718" y="289249"/>
                </a:lnTo>
                <a:lnTo>
                  <a:pt x="119880" y="308433"/>
                </a:lnTo>
                <a:lnTo>
                  <a:pt x="149189" y="310514"/>
                </a:lnTo>
                <a:lnTo>
                  <a:pt x="178483" y="308800"/>
                </a:lnTo>
                <a:lnTo>
                  <a:pt x="203423" y="304560"/>
                </a:lnTo>
                <a:lnTo>
                  <a:pt x="223465" y="299151"/>
                </a:lnTo>
                <a:lnTo>
                  <a:pt x="238064" y="293928"/>
                </a:lnTo>
                <a:lnTo>
                  <a:pt x="238064" y="292011"/>
                </a:lnTo>
                <a:lnTo>
                  <a:pt x="152923" y="292011"/>
                </a:lnTo>
                <a:lnTo>
                  <a:pt x="108498" y="286027"/>
                </a:lnTo>
                <a:lnTo>
                  <a:pt x="72196" y="268588"/>
                </a:lnTo>
                <a:lnTo>
                  <a:pt x="45021" y="240460"/>
                </a:lnTo>
                <a:lnTo>
                  <a:pt x="27979" y="202411"/>
                </a:lnTo>
                <a:lnTo>
                  <a:pt x="22075" y="155206"/>
                </a:lnTo>
                <a:lnTo>
                  <a:pt x="28104" y="109222"/>
                </a:lnTo>
                <a:lnTo>
                  <a:pt x="45580" y="71328"/>
                </a:lnTo>
                <a:lnTo>
                  <a:pt x="73590" y="42747"/>
                </a:lnTo>
                <a:lnTo>
                  <a:pt x="111216" y="24701"/>
                </a:lnTo>
                <a:lnTo>
                  <a:pt x="157546" y="18414"/>
                </a:lnTo>
                <a:lnTo>
                  <a:pt x="227444" y="18414"/>
                </a:lnTo>
                <a:lnTo>
                  <a:pt x="229339" y="13423"/>
                </a:lnTo>
                <a:lnTo>
                  <a:pt x="217941" y="9065"/>
                </a:lnTo>
                <a:lnTo>
                  <a:pt x="201791" y="4702"/>
                </a:lnTo>
                <a:lnTo>
                  <a:pt x="181696" y="1343"/>
                </a:lnTo>
                <a:lnTo>
                  <a:pt x="158460" y="0"/>
                </a:lnTo>
                <a:close/>
              </a:path>
              <a:path w="238125" h="310515">
                <a:moveTo>
                  <a:pt x="238064" y="156387"/>
                </a:moveTo>
                <a:lnTo>
                  <a:pt x="145748" y="156387"/>
                </a:lnTo>
                <a:lnTo>
                  <a:pt x="145748" y="174053"/>
                </a:lnTo>
                <a:lnTo>
                  <a:pt x="216664" y="174053"/>
                </a:lnTo>
                <a:lnTo>
                  <a:pt x="216664" y="281685"/>
                </a:lnTo>
                <a:lnTo>
                  <a:pt x="206369" y="285747"/>
                </a:lnTo>
                <a:lnTo>
                  <a:pt x="192404" y="289025"/>
                </a:lnTo>
                <a:lnTo>
                  <a:pt x="174634" y="291213"/>
                </a:lnTo>
                <a:lnTo>
                  <a:pt x="152923" y="292011"/>
                </a:lnTo>
                <a:lnTo>
                  <a:pt x="238064" y="292011"/>
                </a:lnTo>
                <a:lnTo>
                  <a:pt x="238064" y="156387"/>
                </a:lnTo>
                <a:close/>
              </a:path>
              <a:path w="238125" h="310515">
                <a:moveTo>
                  <a:pt x="227444" y="18414"/>
                </a:moveTo>
                <a:lnTo>
                  <a:pt x="157546" y="18414"/>
                </a:lnTo>
                <a:lnTo>
                  <a:pt x="177720" y="19382"/>
                </a:lnTo>
                <a:lnTo>
                  <a:pt x="194998" y="22086"/>
                </a:lnTo>
                <a:lnTo>
                  <a:pt x="209781" y="26232"/>
                </a:lnTo>
                <a:lnTo>
                  <a:pt x="222468" y="31521"/>
                </a:lnTo>
                <a:lnTo>
                  <a:pt x="227444" y="18414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04521" y="5937878"/>
            <a:ext cx="131764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06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3402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04517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26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13402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04517" y="5699224"/>
            <a:ext cx="125942" cy="0"/>
          </a:xfrm>
          <a:custGeom>
            <a:avLst/>
            <a:gdLst/>
            <a:ahLst/>
            <a:cxnLst/>
            <a:rect l="l" t="t" r="r" b="b"/>
            <a:pathLst>
              <a:path w="151129">
                <a:moveTo>
                  <a:pt x="0" y="0"/>
                </a:moveTo>
                <a:lnTo>
                  <a:pt x="15050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6216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443" y="0"/>
                </a:moveTo>
                <a:lnTo>
                  <a:pt x="49061" y="433"/>
                </a:lnTo>
                <a:lnTo>
                  <a:pt x="31850" y="1684"/>
                </a:lnTo>
                <a:lnTo>
                  <a:pt x="15074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32" y="306806"/>
                </a:lnTo>
                <a:lnTo>
                  <a:pt x="21132" y="167208"/>
                </a:lnTo>
                <a:lnTo>
                  <a:pt x="123169" y="167208"/>
                </a:lnTo>
                <a:lnTo>
                  <a:pt x="109410" y="160108"/>
                </a:lnTo>
                <a:lnTo>
                  <a:pt x="109410" y="159105"/>
                </a:lnTo>
                <a:lnTo>
                  <a:pt x="128691" y="149694"/>
                </a:lnTo>
                <a:lnTo>
                  <a:pt x="21132" y="149694"/>
                </a:lnTo>
                <a:lnTo>
                  <a:pt x="21132" y="21882"/>
                </a:lnTo>
                <a:lnTo>
                  <a:pt x="28320" y="20472"/>
                </a:lnTo>
                <a:lnTo>
                  <a:pt x="38192" y="19143"/>
                </a:lnTo>
                <a:lnTo>
                  <a:pt x="50525" y="18154"/>
                </a:lnTo>
                <a:lnTo>
                  <a:pt x="65100" y="17767"/>
                </a:lnTo>
                <a:lnTo>
                  <a:pt x="137379" y="17767"/>
                </a:lnTo>
                <a:lnTo>
                  <a:pt x="132944" y="14439"/>
                </a:lnTo>
                <a:lnTo>
                  <a:pt x="114842" y="6459"/>
                </a:lnTo>
                <a:lnTo>
                  <a:pt x="92602" y="1625"/>
                </a:lnTo>
                <a:lnTo>
                  <a:pt x="65443" y="0"/>
                </a:lnTo>
                <a:close/>
              </a:path>
              <a:path w="179070" h="307340">
                <a:moveTo>
                  <a:pt x="123169" y="167208"/>
                </a:moveTo>
                <a:lnTo>
                  <a:pt x="68618" y="167208"/>
                </a:lnTo>
                <a:lnTo>
                  <a:pt x="94945" y="172009"/>
                </a:lnTo>
                <a:lnTo>
                  <a:pt x="114382" y="184189"/>
                </a:lnTo>
                <a:lnTo>
                  <a:pt x="127989" y="204239"/>
                </a:lnTo>
                <a:lnTo>
                  <a:pt x="136829" y="232651"/>
                </a:lnTo>
                <a:lnTo>
                  <a:pt x="142624" y="259156"/>
                </a:lnTo>
                <a:lnTo>
                  <a:pt x="147851" y="280744"/>
                </a:lnTo>
                <a:lnTo>
                  <a:pt x="152419" y="296825"/>
                </a:lnTo>
                <a:lnTo>
                  <a:pt x="156235" y="306806"/>
                </a:lnTo>
                <a:lnTo>
                  <a:pt x="178879" y="306806"/>
                </a:lnTo>
                <a:lnTo>
                  <a:pt x="174062" y="295549"/>
                </a:lnTo>
                <a:lnTo>
                  <a:pt x="169024" y="278966"/>
                </a:lnTo>
                <a:lnTo>
                  <a:pt x="163252" y="255752"/>
                </a:lnTo>
                <a:lnTo>
                  <a:pt x="156235" y="224599"/>
                </a:lnTo>
                <a:lnTo>
                  <a:pt x="149236" y="201326"/>
                </a:lnTo>
                <a:lnTo>
                  <a:pt x="139185" y="182529"/>
                </a:lnTo>
                <a:lnTo>
                  <a:pt x="125953" y="168644"/>
                </a:lnTo>
                <a:lnTo>
                  <a:pt x="123169" y="167208"/>
                </a:lnTo>
                <a:close/>
              </a:path>
              <a:path w="179070" h="307340">
                <a:moveTo>
                  <a:pt x="137379" y="17767"/>
                </a:moveTo>
                <a:lnTo>
                  <a:pt x="65100" y="17767"/>
                </a:lnTo>
                <a:lnTo>
                  <a:pt x="98098" y="21444"/>
                </a:lnTo>
                <a:lnTo>
                  <a:pt x="124099" y="33021"/>
                </a:lnTo>
                <a:lnTo>
                  <a:pt x="141140" y="53316"/>
                </a:lnTo>
                <a:lnTo>
                  <a:pt x="147256" y="83146"/>
                </a:lnTo>
                <a:lnTo>
                  <a:pt x="141689" y="110566"/>
                </a:lnTo>
                <a:lnTo>
                  <a:pt x="125926" y="131551"/>
                </a:lnTo>
                <a:lnTo>
                  <a:pt x="101372" y="144970"/>
                </a:lnTo>
                <a:lnTo>
                  <a:pt x="69430" y="149694"/>
                </a:lnTo>
                <a:lnTo>
                  <a:pt x="128691" y="149694"/>
                </a:lnTo>
                <a:lnTo>
                  <a:pt x="133477" y="147359"/>
                </a:lnTo>
                <a:lnTo>
                  <a:pt x="152261" y="130236"/>
                </a:lnTo>
                <a:lnTo>
                  <a:pt x="164476" y="107654"/>
                </a:lnTo>
                <a:lnTo>
                  <a:pt x="168833" y="79527"/>
                </a:lnTo>
                <a:lnTo>
                  <a:pt x="167381" y="63909"/>
                </a:lnTo>
                <a:lnTo>
                  <a:pt x="163199" y="49237"/>
                </a:lnTo>
                <a:lnTo>
                  <a:pt x="156548" y="36204"/>
                </a:lnTo>
                <a:lnTo>
                  <a:pt x="147688" y="25501"/>
                </a:lnTo>
                <a:lnTo>
                  <a:pt x="137379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3849" r="3247" b="29780"/>
          <a:stretch/>
        </p:blipFill>
        <p:spPr bwMode="auto">
          <a:xfrm>
            <a:off x="5738763" y="1"/>
            <a:ext cx="64532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 b="19488"/>
          <a:stretch/>
        </p:blipFill>
        <p:spPr bwMode="auto">
          <a:xfrm>
            <a:off x="0" y="2"/>
            <a:ext cx="5778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958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idx="13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" t="4931" r="7308" b="30902"/>
          <a:stretch/>
        </p:blipFill>
        <p:spPr bwMode="auto">
          <a:xfrm>
            <a:off x="5907690" y="-190500"/>
            <a:ext cx="6474810" cy="715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9"/>
          <a:stretch/>
        </p:blipFill>
        <p:spPr bwMode="auto">
          <a:xfrm>
            <a:off x="0" y="-190500"/>
            <a:ext cx="5907690" cy="711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705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3538" r="4581" b="28865"/>
          <a:stretch/>
        </p:blipFill>
        <p:spPr bwMode="auto">
          <a:xfrm>
            <a:off x="-20053" y="-30079"/>
            <a:ext cx="6216072" cy="688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r="27357" b="52939"/>
          <a:stretch/>
        </p:blipFill>
        <p:spPr bwMode="auto">
          <a:xfrm>
            <a:off x="6096002" y="-30079"/>
            <a:ext cx="6288284" cy="688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817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5781" b="27346"/>
          <a:stretch/>
        </p:blipFill>
        <p:spPr bwMode="auto">
          <a:xfrm>
            <a:off x="-396166" y="0"/>
            <a:ext cx="65556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7567" b="30561"/>
          <a:stretch/>
        </p:blipFill>
        <p:spPr bwMode="auto">
          <a:xfrm>
            <a:off x="6096000" y="-15875"/>
            <a:ext cx="6319663" cy="689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119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idx="13"/>
          </p:nvPr>
        </p:nvSpPr>
        <p:spPr/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0"/>
            <a:ext cx="5905500" cy="725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7" b="26547"/>
          <a:stretch/>
        </p:blipFill>
        <p:spPr bwMode="auto">
          <a:xfrm>
            <a:off x="-3937000" y="2413000"/>
            <a:ext cx="3539032" cy="402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Gary\Downloads\IMG_04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6"/>
          <a:stretch/>
        </p:blipFill>
        <p:spPr bwMode="auto">
          <a:xfrm>
            <a:off x="-366218" y="-1361856"/>
            <a:ext cx="6794500" cy="899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66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8721" y="4596339"/>
            <a:ext cx="914929" cy="733953"/>
          </a:xfrm>
          <a:custGeom>
            <a:avLst/>
            <a:gdLst/>
            <a:ahLst/>
            <a:cxnLst/>
            <a:rect l="l" t="t" r="r" b="b"/>
            <a:pathLst>
              <a:path w="1097914" h="880745">
                <a:moveTo>
                  <a:pt x="255930" y="862939"/>
                </a:moveTo>
                <a:lnTo>
                  <a:pt x="0" y="862939"/>
                </a:lnTo>
                <a:lnTo>
                  <a:pt x="0" y="880452"/>
                </a:lnTo>
                <a:lnTo>
                  <a:pt x="255930" y="880452"/>
                </a:lnTo>
                <a:lnTo>
                  <a:pt x="255930" y="862939"/>
                </a:lnTo>
                <a:close/>
              </a:path>
              <a:path w="1097914" h="880745">
                <a:moveTo>
                  <a:pt x="328726" y="0"/>
                </a:moveTo>
                <a:lnTo>
                  <a:pt x="0" y="0"/>
                </a:lnTo>
                <a:lnTo>
                  <a:pt x="0" y="17399"/>
                </a:lnTo>
                <a:lnTo>
                  <a:pt x="140715" y="17399"/>
                </a:lnTo>
                <a:lnTo>
                  <a:pt x="456768" y="880452"/>
                </a:lnTo>
                <a:lnTo>
                  <a:pt x="477240" y="880452"/>
                </a:lnTo>
                <a:lnTo>
                  <a:pt x="573814" y="615683"/>
                </a:lnTo>
                <a:lnTo>
                  <a:pt x="550037" y="615683"/>
                </a:lnTo>
                <a:lnTo>
                  <a:pt x="328726" y="0"/>
                </a:lnTo>
                <a:close/>
              </a:path>
              <a:path w="1097914" h="880745">
                <a:moveTo>
                  <a:pt x="1097673" y="862939"/>
                </a:moveTo>
                <a:lnTo>
                  <a:pt x="678078" y="862939"/>
                </a:lnTo>
                <a:lnTo>
                  <a:pt x="678078" y="880452"/>
                </a:lnTo>
                <a:lnTo>
                  <a:pt x="1097673" y="880452"/>
                </a:lnTo>
                <a:lnTo>
                  <a:pt x="1097673" y="862939"/>
                </a:lnTo>
                <a:close/>
              </a:path>
              <a:path w="1097914" h="880745">
                <a:moveTo>
                  <a:pt x="138163" y="17399"/>
                </a:moveTo>
                <a:lnTo>
                  <a:pt x="117475" y="17399"/>
                </a:lnTo>
                <a:lnTo>
                  <a:pt x="117475" y="862939"/>
                </a:lnTo>
                <a:lnTo>
                  <a:pt x="138163" y="862939"/>
                </a:lnTo>
                <a:lnTo>
                  <a:pt x="138163" y="17399"/>
                </a:lnTo>
                <a:close/>
              </a:path>
              <a:path w="1097914" h="880745">
                <a:moveTo>
                  <a:pt x="980160" y="17399"/>
                </a:moveTo>
                <a:lnTo>
                  <a:pt x="794588" y="17399"/>
                </a:lnTo>
                <a:lnTo>
                  <a:pt x="794588" y="862939"/>
                </a:lnTo>
                <a:lnTo>
                  <a:pt x="980160" y="862939"/>
                </a:lnTo>
                <a:lnTo>
                  <a:pt x="980160" y="17399"/>
                </a:lnTo>
                <a:close/>
              </a:path>
              <a:path w="1097914" h="880745">
                <a:moveTo>
                  <a:pt x="1097673" y="0"/>
                </a:moveTo>
                <a:lnTo>
                  <a:pt x="777989" y="0"/>
                </a:lnTo>
                <a:lnTo>
                  <a:pt x="552767" y="615683"/>
                </a:lnTo>
                <a:lnTo>
                  <a:pt x="573814" y="615683"/>
                </a:lnTo>
                <a:lnTo>
                  <a:pt x="792035" y="17399"/>
                </a:lnTo>
                <a:lnTo>
                  <a:pt x="1097673" y="17399"/>
                </a:lnTo>
                <a:lnTo>
                  <a:pt x="109767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1062" y="4579953"/>
            <a:ext cx="799042" cy="764645"/>
          </a:xfrm>
          <a:custGeom>
            <a:avLst/>
            <a:gdLst/>
            <a:ahLst/>
            <a:cxnLst/>
            <a:rect l="l" t="t" r="r" b="b"/>
            <a:pathLst>
              <a:path w="958850" h="917575">
                <a:moveTo>
                  <a:pt x="479831" y="0"/>
                </a:moveTo>
                <a:lnTo>
                  <a:pt x="438620" y="2037"/>
                </a:lnTo>
                <a:lnTo>
                  <a:pt x="396984" y="8159"/>
                </a:lnTo>
                <a:lnTo>
                  <a:pt x="354874" y="18377"/>
                </a:lnTo>
                <a:lnTo>
                  <a:pt x="312242" y="32702"/>
                </a:lnTo>
                <a:lnTo>
                  <a:pt x="270382" y="50856"/>
                </a:lnTo>
                <a:lnTo>
                  <a:pt x="230605" y="72486"/>
                </a:lnTo>
                <a:lnTo>
                  <a:pt x="192911" y="97576"/>
                </a:lnTo>
                <a:lnTo>
                  <a:pt x="157302" y="126110"/>
                </a:lnTo>
                <a:lnTo>
                  <a:pt x="124364" y="157862"/>
                </a:lnTo>
                <a:lnTo>
                  <a:pt x="94510" y="192744"/>
                </a:lnTo>
                <a:lnTo>
                  <a:pt x="67766" y="230756"/>
                </a:lnTo>
                <a:lnTo>
                  <a:pt x="44157" y="271894"/>
                </a:lnTo>
                <a:lnTo>
                  <a:pt x="24833" y="315858"/>
                </a:lnTo>
                <a:lnTo>
                  <a:pt x="11034" y="362238"/>
                </a:lnTo>
                <a:lnTo>
                  <a:pt x="2758" y="411072"/>
                </a:lnTo>
                <a:lnTo>
                  <a:pt x="0" y="462394"/>
                </a:lnTo>
                <a:lnTo>
                  <a:pt x="2469" y="509758"/>
                </a:lnTo>
                <a:lnTo>
                  <a:pt x="9885" y="555437"/>
                </a:lnTo>
                <a:lnTo>
                  <a:pt x="22261" y="599454"/>
                </a:lnTo>
                <a:lnTo>
                  <a:pt x="39611" y="641832"/>
                </a:lnTo>
                <a:lnTo>
                  <a:pt x="61061" y="681733"/>
                </a:lnTo>
                <a:lnTo>
                  <a:pt x="85869" y="719040"/>
                </a:lnTo>
                <a:lnTo>
                  <a:pt x="113933" y="753687"/>
                </a:lnTo>
                <a:lnTo>
                  <a:pt x="145148" y="785609"/>
                </a:lnTo>
                <a:lnTo>
                  <a:pt x="179485" y="814588"/>
                </a:lnTo>
                <a:lnTo>
                  <a:pt x="216401" y="840332"/>
                </a:lnTo>
                <a:lnTo>
                  <a:pt x="255937" y="862835"/>
                </a:lnTo>
                <a:lnTo>
                  <a:pt x="298132" y="882091"/>
                </a:lnTo>
                <a:lnTo>
                  <a:pt x="342121" y="897532"/>
                </a:lnTo>
                <a:lnTo>
                  <a:pt x="387067" y="908519"/>
                </a:lnTo>
                <a:lnTo>
                  <a:pt x="432970" y="915088"/>
                </a:lnTo>
                <a:lnTo>
                  <a:pt x="479831" y="917270"/>
                </a:lnTo>
                <a:lnTo>
                  <a:pt x="527265" y="915000"/>
                </a:lnTo>
                <a:lnTo>
                  <a:pt x="573476" y="908172"/>
                </a:lnTo>
                <a:lnTo>
                  <a:pt x="605202" y="900125"/>
                </a:lnTo>
                <a:lnTo>
                  <a:pt x="479831" y="900125"/>
                </a:lnTo>
                <a:lnTo>
                  <a:pt x="445259" y="898857"/>
                </a:lnTo>
                <a:lnTo>
                  <a:pt x="383506" y="888841"/>
                </a:lnTo>
                <a:lnTo>
                  <a:pt x="331653" y="868389"/>
                </a:lnTo>
                <a:lnTo>
                  <a:pt x="289461" y="833601"/>
                </a:lnTo>
                <a:lnTo>
                  <a:pt x="256779" y="783231"/>
                </a:lnTo>
                <a:lnTo>
                  <a:pt x="232621" y="715845"/>
                </a:lnTo>
                <a:lnTo>
                  <a:pt x="223850" y="675716"/>
                </a:lnTo>
                <a:lnTo>
                  <a:pt x="217217" y="630565"/>
                </a:lnTo>
                <a:lnTo>
                  <a:pt x="212418" y="579970"/>
                </a:lnTo>
                <a:lnTo>
                  <a:pt x="209503" y="523918"/>
                </a:lnTo>
                <a:lnTo>
                  <a:pt x="208521" y="462394"/>
                </a:lnTo>
                <a:lnTo>
                  <a:pt x="209099" y="414531"/>
                </a:lnTo>
                <a:lnTo>
                  <a:pt x="210810" y="368706"/>
                </a:lnTo>
                <a:lnTo>
                  <a:pt x="213621" y="324891"/>
                </a:lnTo>
                <a:lnTo>
                  <a:pt x="217500" y="283057"/>
                </a:lnTo>
                <a:lnTo>
                  <a:pt x="223176" y="243681"/>
                </a:lnTo>
                <a:lnTo>
                  <a:pt x="241724" y="173309"/>
                </a:lnTo>
                <a:lnTo>
                  <a:pt x="270337" y="114185"/>
                </a:lnTo>
                <a:lnTo>
                  <a:pt x="311287" y="68135"/>
                </a:lnTo>
                <a:lnTo>
                  <a:pt x="365695" y="35853"/>
                </a:lnTo>
                <a:lnTo>
                  <a:pt x="437301" y="19466"/>
                </a:lnTo>
                <a:lnTo>
                  <a:pt x="479831" y="17411"/>
                </a:lnTo>
                <a:lnTo>
                  <a:pt x="608423" y="17411"/>
                </a:lnTo>
                <a:lnTo>
                  <a:pt x="567655" y="8020"/>
                </a:lnTo>
                <a:lnTo>
                  <a:pt x="523875" y="2005"/>
                </a:lnTo>
                <a:lnTo>
                  <a:pt x="479831" y="0"/>
                </a:lnTo>
                <a:close/>
              </a:path>
              <a:path w="958850" h="917575">
                <a:moveTo>
                  <a:pt x="608423" y="17411"/>
                </a:moveTo>
                <a:lnTo>
                  <a:pt x="479831" y="17411"/>
                </a:lnTo>
                <a:lnTo>
                  <a:pt x="525256" y="19600"/>
                </a:lnTo>
                <a:lnTo>
                  <a:pt x="565434" y="26171"/>
                </a:lnTo>
                <a:lnTo>
                  <a:pt x="630110" y="52476"/>
                </a:lnTo>
                <a:lnTo>
                  <a:pt x="677630" y="94002"/>
                </a:lnTo>
                <a:lnTo>
                  <a:pt x="711263" y="147777"/>
                </a:lnTo>
                <a:lnTo>
                  <a:pt x="733010" y="212380"/>
                </a:lnTo>
                <a:lnTo>
                  <a:pt x="744004" y="286232"/>
                </a:lnTo>
                <a:lnTo>
                  <a:pt x="746549" y="325949"/>
                </a:lnTo>
                <a:lnTo>
                  <a:pt x="748334" y="366679"/>
                </a:lnTo>
                <a:lnTo>
                  <a:pt x="749345" y="406796"/>
                </a:lnTo>
                <a:lnTo>
                  <a:pt x="749731" y="451230"/>
                </a:lnTo>
                <a:lnTo>
                  <a:pt x="749288" y="498527"/>
                </a:lnTo>
                <a:lnTo>
                  <a:pt x="747958" y="544093"/>
                </a:lnTo>
                <a:lnTo>
                  <a:pt x="745740" y="587858"/>
                </a:lnTo>
                <a:lnTo>
                  <a:pt x="742632" y="629754"/>
                </a:lnTo>
                <a:lnTo>
                  <a:pt x="737975" y="669548"/>
                </a:lnTo>
                <a:lnTo>
                  <a:pt x="721097" y="740677"/>
                </a:lnTo>
                <a:lnTo>
                  <a:pt x="693756" y="800340"/>
                </a:lnTo>
                <a:lnTo>
                  <a:pt x="653500" y="847351"/>
                </a:lnTo>
                <a:lnTo>
                  <a:pt x="598799" y="880949"/>
                </a:lnTo>
                <a:lnTo>
                  <a:pt x="524550" y="897997"/>
                </a:lnTo>
                <a:lnTo>
                  <a:pt x="479831" y="900125"/>
                </a:lnTo>
                <a:lnTo>
                  <a:pt x="605202" y="900125"/>
                </a:lnTo>
                <a:lnTo>
                  <a:pt x="662330" y="880719"/>
                </a:lnTo>
                <a:lnTo>
                  <a:pt x="704159" y="860918"/>
                </a:lnTo>
                <a:lnTo>
                  <a:pt x="743437" y="837780"/>
                </a:lnTo>
                <a:lnTo>
                  <a:pt x="780150" y="811271"/>
                </a:lnTo>
                <a:lnTo>
                  <a:pt x="814285" y="781354"/>
                </a:lnTo>
                <a:lnTo>
                  <a:pt x="845576" y="748576"/>
                </a:lnTo>
                <a:lnTo>
                  <a:pt x="873499" y="713206"/>
                </a:lnTo>
                <a:lnTo>
                  <a:pt x="898089" y="675284"/>
                </a:lnTo>
                <a:lnTo>
                  <a:pt x="919378" y="634847"/>
                </a:lnTo>
                <a:lnTo>
                  <a:pt x="936392" y="592520"/>
                </a:lnTo>
                <a:lnTo>
                  <a:pt x="948563" y="549054"/>
                </a:lnTo>
                <a:lnTo>
                  <a:pt x="955875" y="504418"/>
                </a:lnTo>
                <a:lnTo>
                  <a:pt x="958316" y="458584"/>
                </a:lnTo>
                <a:lnTo>
                  <a:pt x="955720" y="406796"/>
                </a:lnTo>
                <a:lnTo>
                  <a:pt x="947926" y="357674"/>
                </a:lnTo>
                <a:lnTo>
                  <a:pt x="934929" y="311274"/>
                </a:lnTo>
                <a:lnTo>
                  <a:pt x="916724" y="267652"/>
                </a:lnTo>
                <a:lnTo>
                  <a:pt x="894388" y="226915"/>
                </a:lnTo>
                <a:lnTo>
                  <a:pt x="868848" y="189320"/>
                </a:lnTo>
                <a:lnTo>
                  <a:pt x="840093" y="154918"/>
                </a:lnTo>
                <a:lnTo>
                  <a:pt x="808113" y="123761"/>
                </a:lnTo>
                <a:lnTo>
                  <a:pt x="773240" y="95686"/>
                </a:lnTo>
                <a:lnTo>
                  <a:pt x="736039" y="71048"/>
                </a:lnTo>
                <a:lnTo>
                  <a:pt x="696455" y="49846"/>
                </a:lnTo>
                <a:lnTo>
                  <a:pt x="654431" y="32080"/>
                </a:lnTo>
                <a:lnTo>
                  <a:pt x="611172" y="18045"/>
                </a:lnTo>
                <a:lnTo>
                  <a:pt x="608423" y="17411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42588" y="4596344"/>
            <a:ext cx="668867" cy="733953"/>
          </a:xfrm>
          <a:custGeom>
            <a:avLst/>
            <a:gdLst/>
            <a:ahLst/>
            <a:cxnLst/>
            <a:rect l="l" t="t" r="r" b="b"/>
            <a:pathLst>
              <a:path w="802639" h="880745">
                <a:moveTo>
                  <a:pt x="611632" y="862939"/>
                </a:moveTo>
                <a:lnTo>
                  <a:pt x="190601" y="862939"/>
                </a:lnTo>
                <a:lnTo>
                  <a:pt x="190601" y="880465"/>
                </a:lnTo>
                <a:lnTo>
                  <a:pt x="611632" y="880465"/>
                </a:lnTo>
                <a:lnTo>
                  <a:pt x="611632" y="862939"/>
                </a:lnTo>
                <a:close/>
              </a:path>
              <a:path w="802639" h="880745">
                <a:moveTo>
                  <a:pt x="493864" y="17399"/>
                </a:moveTo>
                <a:lnTo>
                  <a:pt x="308470" y="17399"/>
                </a:lnTo>
                <a:lnTo>
                  <a:pt x="308470" y="862939"/>
                </a:lnTo>
                <a:lnTo>
                  <a:pt x="493864" y="862939"/>
                </a:lnTo>
                <a:lnTo>
                  <a:pt x="493864" y="17399"/>
                </a:lnTo>
                <a:close/>
              </a:path>
              <a:path w="802639" h="880745">
                <a:moveTo>
                  <a:pt x="802411" y="0"/>
                </a:moveTo>
                <a:lnTo>
                  <a:pt x="0" y="0"/>
                </a:lnTo>
                <a:lnTo>
                  <a:pt x="0" y="226288"/>
                </a:lnTo>
                <a:lnTo>
                  <a:pt x="16700" y="226288"/>
                </a:lnTo>
                <a:lnTo>
                  <a:pt x="26476" y="196189"/>
                </a:lnTo>
                <a:lnTo>
                  <a:pt x="36768" y="168860"/>
                </a:lnTo>
                <a:lnTo>
                  <a:pt x="58750" y="122567"/>
                </a:lnTo>
                <a:lnTo>
                  <a:pt x="83431" y="86239"/>
                </a:lnTo>
                <a:lnTo>
                  <a:pt x="111188" y="58940"/>
                </a:lnTo>
                <a:lnTo>
                  <a:pt x="159760" y="32137"/>
                </a:lnTo>
                <a:lnTo>
                  <a:pt x="197027" y="22590"/>
                </a:lnTo>
                <a:lnTo>
                  <a:pt x="239315" y="17973"/>
                </a:lnTo>
                <a:lnTo>
                  <a:pt x="262394" y="17399"/>
                </a:lnTo>
                <a:lnTo>
                  <a:pt x="802411" y="17399"/>
                </a:lnTo>
                <a:lnTo>
                  <a:pt x="802411" y="0"/>
                </a:lnTo>
                <a:close/>
              </a:path>
              <a:path w="802639" h="880745">
                <a:moveTo>
                  <a:pt x="802411" y="17399"/>
                </a:moveTo>
                <a:lnTo>
                  <a:pt x="539940" y="17399"/>
                </a:lnTo>
                <a:lnTo>
                  <a:pt x="562954" y="17973"/>
                </a:lnTo>
                <a:lnTo>
                  <a:pt x="584704" y="19702"/>
                </a:lnTo>
                <a:lnTo>
                  <a:pt x="624344" y="26644"/>
                </a:lnTo>
                <a:lnTo>
                  <a:pt x="675772" y="48290"/>
                </a:lnTo>
                <a:lnTo>
                  <a:pt x="718800" y="86239"/>
                </a:lnTo>
                <a:lnTo>
                  <a:pt x="743470" y="122567"/>
                </a:lnTo>
                <a:lnTo>
                  <a:pt x="765554" y="168860"/>
                </a:lnTo>
                <a:lnTo>
                  <a:pt x="785723" y="226288"/>
                </a:lnTo>
                <a:lnTo>
                  <a:pt x="802411" y="226288"/>
                </a:lnTo>
                <a:lnTo>
                  <a:pt x="802411" y="1739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0642" y="5322753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5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8989" y="4610854"/>
            <a:ext cx="155045" cy="704849"/>
          </a:xfrm>
          <a:custGeom>
            <a:avLst/>
            <a:gdLst/>
            <a:ahLst/>
            <a:cxnLst/>
            <a:rect l="l" t="t" r="r" b="b"/>
            <a:pathLst>
              <a:path w="186054" h="845820">
                <a:moveTo>
                  <a:pt x="185610" y="0"/>
                </a:moveTo>
                <a:lnTo>
                  <a:pt x="0" y="0"/>
                </a:lnTo>
                <a:lnTo>
                  <a:pt x="0" y="845540"/>
                </a:lnTo>
                <a:lnTo>
                  <a:pt x="185610" y="845540"/>
                </a:lnTo>
                <a:lnTo>
                  <a:pt x="18561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60642" y="4603588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1709" y="4596355"/>
            <a:ext cx="807508" cy="761471"/>
          </a:xfrm>
          <a:custGeom>
            <a:avLst/>
            <a:gdLst/>
            <a:ahLst/>
            <a:cxnLst/>
            <a:rect l="l" t="t" r="r" b="b"/>
            <a:pathLst>
              <a:path w="969009" h="913764">
                <a:moveTo>
                  <a:pt x="304571" y="17399"/>
                </a:moveTo>
                <a:lnTo>
                  <a:pt x="107238" y="17399"/>
                </a:lnTo>
                <a:lnTo>
                  <a:pt x="460578" y="913714"/>
                </a:lnTo>
                <a:lnTo>
                  <a:pt x="497751" y="913714"/>
                </a:lnTo>
                <a:lnTo>
                  <a:pt x="588803" y="687425"/>
                </a:lnTo>
                <a:lnTo>
                  <a:pt x="569290" y="687425"/>
                </a:lnTo>
                <a:lnTo>
                  <a:pt x="304571" y="17399"/>
                </a:lnTo>
                <a:close/>
              </a:path>
              <a:path w="969009" h="913764">
                <a:moveTo>
                  <a:pt x="858405" y="17399"/>
                </a:moveTo>
                <a:lnTo>
                  <a:pt x="839304" y="17398"/>
                </a:lnTo>
                <a:lnTo>
                  <a:pt x="569290" y="687425"/>
                </a:lnTo>
                <a:lnTo>
                  <a:pt x="588803" y="687425"/>
                </a:lnTo>
                <a:lnTo>
                  <a:pt x="858405" y="17399"/>
                </a:lnTo>
                <a:close/>
              </a:path>
              <a:path w="969009" h="913764">
                <a:moveTo>
                  <a:pt x="427215" y="0"/>
                </a:moveTo>
                <a:lnTo>
                  <a:pt x="0" y="0"/>
                </a:lnTo>
                <a:lnTo>
                  <a:pt x="0" y="17399"/>
                </a:lnTo>
                <a:lnTo>
                  <a:pt x="427215" y="17399"/>
                </a:lnTo>
                <a:lnTo>
                  <a:pt x="427215" y="0"/>
                </a:lnTo>
                <a:close/>
              </a:path>
              <a:path w="969009" h="913764">
                <a:moveTo>
                  <a:pt x="968413" y="0"/>
                </a:moveTo>
                <a:lnTo>
                  <a:pt x="724344" y="0"/>
                </a:lnTo>
                <a:lnTo>
                  <a:pt x="724344" y="17399"/>
                </a:lnTo>
                <a:lnTo>
                  <a:pt x="968413" y="17399"/>
                </a:lnTo>
                <a:lnTo>
                  <a:pt x="96841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95512" y="4596339"/>
            <a:ext cx="681567" cy="733953"/>
          </a:xfrm>
          <a:custGeom>
            <a:avLst/>
            <a:gdLst/>
            <a:ahLst/>
            <a:cxnLst/>
            <a:rect l="l" t="t" r="r" b="b"/>
            <a:pathLst>
              <a:path w="817879" h="880745">
                <a:moveTo>
                  <a:pt x="817727" y="609638"/>
                </a:moveTo>
                <a:lnTo>
                  <a:pt x="800950" y="609638"/>
                </a:lnTo>
                <a:lnTo>
                  <a:pt x="793916" y="635780"/>
                </a:lnTo>
                <a:lnTo>
                  <a:pt x="785429" y="661073"/>
                </a:lnTo>
                <a:lnTo>
                  <a:pt x="764031" y="709193"/>
                </a:lnTo>
                <a:lnTo>
                  <a:pt x="736660" y="752541"/>
                </a:lnTo>
                <a:lnTo>
                  <a:pt x="703021" y="790079"/>
                </a:lnTo>
                <a:lnTo>
                  <a:pt x="663951" y="820826"/>
                </a:lnTo>
                <a:lnTo>
                  <a:pt x="619366" y="843838"/>
                </a:lnTo>
                <a:lnTo>
                  <a:pt x="569220" y="858213"/>
                </a:lnTo>
                <a:lnTo>
                  <a:pt x="513168" y="862939"/>
                </a:lnTo>
                <a:lnTo>
                  <a:pt x="0" y="862939"/>
                </a:lnTo>
                <a:lnTo>
                  <a:pt x="0" y="880452"/>
                </a:lnTo>
                <a:lnTo>
                  <a:pt x="817727" y="880452"/>
                </a:lnTo>
                <a:lnTo>
                  <a:pt x="817727" y="609638"/>
                </a:lnTo>
                <a:close/>
              </a:path>
              <a:path w="817879" h="880745">
                <a:moveTo>
                  <a:pt x="303377" y="17399"/>
                </a:moveTo>
                <a:lnTo>
                  <a:pt x="117881" y="17399"/>
                </a:lnTo>
                <a:lnTo>
                  <a:pt x="117881" y="862939"/>
                </a:lnTo>
                <a:lnTo>
                  <a:pt x="303377" y="862939"/>
                </a:lnTo>
                <a:lnTo>
                  <a:pt x="303377" y="416712"/>
                </a:lnTo>
                <a:lnTo>
                  <a:pt x="585000" y="416712"/>
                </a:lnTo>
                <a:lnTo>
                  <a:pt x="585000" y="399491"/>
                </a:lnTo>
                <a:lnTo>
                  <a:pt x="303377" y="399491"/>
                </a:lnTo>
                <a:lnTo>
                  <a:pt x="303377" y="17399"/>
                </a:lnTo>
                <a:close/>
              </a:path>
              <a:path w="817879" h="880745">
                <a:moveTo>
                  <a:pt x="585000" y="416712"/>
                </a:moveTo>
                <a:lnTo>
                  <a:pt x="388962" y="416712"/>
                </a:lnTo>
                <a:lnTo>
                  <a:pt x="410505" y="417628"/>
                </a:lnTo>
                <a:lnTo>
                  <a:pt x="430144" y="420392"/>
                </a:lnTo>
                <a:lnTo>
                  <a:pt x="478312" y="439597"/>
                </a:lnTo>
                <a:lnTo>
                  <a:pt x="514642" y="471830"/>
                </a:lnTo>
                <a:lnTo>
                  <a:pt x="540541" y="514289"/>
                </a:lnTo>
                <a:lnTo>
                  <a:pt x="558476" y="564462"/>
                </a:lnTo>
                <a:lnTo>
                  <a:pt x="568032" y="599579"/>
                </a:lnTo>
                <a:lnTo>
                  <a:pt x="585000" y="599579"/>
                </a:lnTo>
                <a:lnTo>
                  <a:pt x="585000" y="416712"/>
                </a:lnTo>
                <a:close/>
              </a:path>
              <a:path w="817879" h="880745">
                <a:moveTo>
                  <a:pt x="585000" y="215125"/>
                </a:moveTo>
                <a:lnTo>
                  <a:pt x="568032" y="215125"/>
                </a:lnTo>
                <a:lnTo>
                  <a:pt x="563361" y="235735"/>
                </a:lnTo>
                <a:lnTo>
                  <a:pt x="557950" y="255296"/>
                </a:lnTo>
                <a:lnTo>
                  <a:pt x="545096" y="291401"/>
                </a:lnTo>
                <a:lnTo>
                  <a:pt x="519814" y="336785"/>
                </a:lnTo>
                <a:lnTo>
                  <a:pt x="484871" y="370701"/>
                </a:lnTo>
                <a:lnTo>
                  <a:pt x="437701" y="392177"/>
                </a:lnTo>
                <a:lnTo>
                  <a:pt x="397745" y="398674"/>
                </a:lnTo>
                <a:lnTo>
                  <a:pt x="374929" y="399491"/>
                </a:lnTo>
                <a:lnTo>
                  <a:pt x="585000" y="399491"/>
                </a:lnTo>
                <a:lnTo>
                  <a:pt x="585000" y="215125"/>
                </a:lnTo>
                <a:close/>
              </a:path>
              <a:path w="817879" h="880745">
                <a:moveTo>
                  <a:pt x="765327" y="0"/>
                </a:moveTo>
                <a:lnTo>
                  <a:pt x="0" y="0"/>
                </a:lnTo>
                <a:lnTo>
                  <a:pt x="0" y="17399"/>
                </a:lnTo>
                <a:lnTo>
                  <a:pt x="506844" y="17399"/>
                </a:lnTo>
                <a:lnTo>
                  <a:pt x="537019" y="18827"/>
                </a:lnTo>
                <a:lnTo>
                  <a:pt x="590072" y="30247"/>
                </a:lnTo>
                <a:lnTo>
                  <a:pt x="633718" y="52120"/>
                </a:lnTo>
                <a:lnTo>
                  <a:pt x="669210" y="78984"/>
                </a:lnTo>
                <a:lnTo>
                  <a:pt x="697035" y="109630"/>
                </a:lnTo>
                <a:lnTo>
                  <a:pt x="718527" y="141490"/>
                </a:lnTo>
                <a:lnTo>
                  <a:pt x="740005" y="187488"/>
                </a:lnTo>
                <a:lnTo>
                  <a:pt x="748550" y="211620"/>
                </a:lnTo>
                <a:lnTo>
                  <a:pt x="765327" y="211620"/>
                </a:lnTo>
                <a:lnTo>
                  <a:pt x="765327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59791" y="4579938"/>
            <a:ext cx="553508" cy="764645"/>
          </a:xfrm>
          <a:custGeom>
            <a:avLst/>
            <a:gdLst/>
            <a:ahLst/>
            <a:cxnLst/>
            <a:rect l="l" t="t" r="r" b="b"/>
            <a:pathLst>
              <a:path w="664209" h="917575">
                <a:moveTo>
                  <a:pt x="182035" y="871588"/>
                </a:moveTo>
                <a:lnTo>
                  <a:pt x="60020" y="871588"/>
                </a:lnTo>
                <a:lnTo>
                  <a:pt x="67247" y="872058"/>
                </a:lnTo>
                <a:lnTo>
                  <a:pt x="76169" y="873459"/>
                </a:lnTo>
                <a:lnTo>
                  <a:pt x="86761" y="875783"/>
                </a:lnTo>
                <a:lnTo>
                  <a:pt x="98996" y="879017"/>
                </a:lnTo>
                <a:lnTo>
                  <a:pt x="112595" y="882801"/>
                </a:lnTo>
                <a:lnTo>
                  <a:pt x="127133" y="886645"/>
                </a:lnTo>
                <a:lnTo>
                  <a:pt x="176490" y="898526"/>
                </a:lnTo>
                <a:lnTo>
                  <a:pt x="232295" y="909916"/>
                </a:lnTo>
                <a:lnTo>
                  <a:pt x="271233" y="915460"/>
                </a:lnTo>
                <a:lnTo>
                  <a:pt x="310819" y="917270"/>
                </a:lnTo>
                <a:lnTo>
                  <a:pt x="349580" y="915762"/>
                </a:lnTo>
                <a:lnTo>
                  <a:pt x="386470" y="911247"/>
                </a:lnTo>
                <a:lnTo>
                  <a:pt x="421526" y="903736"/>
                </a:lnTo>
                <a:lnTo>
                  <a:pt x="432971" y="900125"/>
                </a:lnTo>
                <a:lnTo>
                  <a:pt x="321132" y="900125"/>
                </a:lnTo>
                <a:lnTo>
                  <a:pt x="301051" y="899980"/>
                </a:lnTo>
                <a:lnTo>
                  <a:pt x="256505" y="897274"/>
                </a:lnTo>
                <a:lnTo>
                  <a:pt x="219524" y="888084"/>
                </a:lnTo>
                <a:lnTo>
                  <a:pt x="193262" y="877277"/>
                </a:lnTo>
                <a:lnTo>
                  <a:pt x="182035" y="871588"/>
                </a:lnTo>
                <a:close/>
              </a:path>
              <a:path w="664209" h="917575">
                <a:moveTo>
                  <a:pt x="19037" y="625601"/>
                </a:moveTo>
                <a:lnTo>
                  <a:pt x="0" y="625601"/>
                </a:lnTo>
                <a:lnTo>
                  <a:pt x="0" y="900125"/>
                </a:lnTo>
                <a:lnTo>
                  <a:pt x="20408" y="900125"/>
                </a:lnTo>
                <a:lnTo>
                  <a:pt x="23709" y="891997"/>
                </a:lnTo>
                <a:lnTo>
                  <a:pt x="27041" y="885588"/>
                </a:lnTo>
                <a:lnTo>
                  <a:pt x="60020" y="871588"/>
                </a:lnTo>
                <a:lnTo>
                  <a:pt x="182035" y="871588"/>
                </a:lnTo>
                <a:lnTo>
                  <a:pt x="179705" y="870407"/>
                </a:lnTo>
                <a:lnTo>
                  <a:pt x="137244" y="840464"/>
                </a:lnTo>
                <a:lnTo>
                  <a:pt x="97990" y="801273"/>
                </a:lnTo>
                <a:lnTo>
                  <a:pt x="68459" y="758836"/>
                </a:lnTo>
                <a:lnTo>
                  <a:pt x="46609" y="716356"/>
                </a:lnTo>
                <a:lnTo>
                  <a:pt x="31599" y="676842"/>
                </a:lnTo>
                <a:lnTo>
                  <a:pt x="20525" y="633527"/>
                </a:lnTo>
                <a:lnTo>
                  <a:pt x="19037" y="625601"/>
                </a:lnTo>
                <a:close/>
              </a:path>
              <a:path w="664209" h="917575">
                <a:moveTo>
                  <a:pt x="327482" y="0"/>
                </a:moveTo>
                <a:lnTo>
                  <a:pt x="263248" y="5359"/>
                </a:lnTo>
                <a:lnTo>
                  <a:pt x="203911" y="21577"/>
                </a:lnTo>
                <a:lnTo>
                  <a:pt x="150988" y="46712"/>
                </a:lnTo>
                <a:lnTo>
                  <a:pt x="106248" y="78638"/>
                </a:lnTo>
                <a:lnTo>
                  <a:pt x="69621" y="116371"/>
                </a:lnTo>
                <a:lnTo>
                  <a:pt x="42062" y="159486"/>
                </a:lnTo>
                <a:lnTo>
                  <a:pt x="24772" y="206098"/>
                </a:lnTo>
                <a:lnTo>
                  <a:pt x="19037" y="254596"/>
                </a:lnTo>
                <a:lnTo>
                  <a:pt x="20459" y="286629"/>
                </a:lnTo>
                <a:lnTo>
                  <a:pt x="31729" y="342297"/>
                </a:lnTo>
                <a:lnTo>
                  <a:pt x="53588" y="387344"/>
                </a:lnTo>
                <a:lnTo>
                  <a:pt x="83310" y="424762"/>
                </a:lnTo>
                <a:lnTo>
                  <a:pt x="120165" y="455225"/>
                </a:lnTo>
                <a:lnTo>
                  <a:pt x="162382" y="479843"/>
                </a:lnTo>
                <a:lnTo>
                  <a:pt x="209249" y="499434"/>
                </a:lnTo>
                <a:lnTo>
                  <a:pt x="257934" y="516177"/>
                </a:lnTo>
                <a:lnTo>
                  <a:pt x="379882" y="551510"/>
                </a:lnTo>
                <a:lnTo>
                  <a:pt x="402976" y="558638"/>
                </a:lnTo>
                <a:lnTo>
                  <a:pt x="445236" y="575238"/>
                </a:lnTo>
                <a:lnTo>
                  <a:pt x="482037" y="595202"/>
                </a:lnTo>
                <a:lnTo>
                  <a:pt x="511711" y="619983"/>
                </a:lnTo>
                <a:lnTo>
                  <a:pt x="540591" y="667961"/>
                </a:lnTo>
                <a:lnTo>
                  <a:pt x="546163" y="709663"/>
                </a:lnTo>
                <a:lnTo>
                  <a:pt x="545544" y="722493"/>
                </a:lnTo>
                <a:lnTo>
                  <a:pt x="535813" y="767067"/>
                </a:lnTo>
                <a:lnTo>
                  <a:pt x="512326" y="814567"/>
                </a:lnTo>
                <a:lnTo>
                  <a:pt x="487053" y="843848"/>
                </a:lnTo>
                <a:lnTo>
                  <a:pt x="452958" y="868867"/>
                </a:lnTo>
                <a:lnTo>
                  <a:pt x="409064" y="888584"/>
                </a:lnTo>
                <a:lnTo>
                  <a:pt x="353467" y="898837"/>
                </a:lnTo>
                <a:lnTo>
                  <a:pt x="321132" y="900125"/>
                </a:lnTo>
                <a:lnTo>
                  <a:pt x="432971" y="900125"/>
                </a:lnTo>
                <a:lnTo>
                  <a:pt x="485921" y="880129"/>
                </a:lnTo>
                <a:lnTo>
                  <a:pt x="541560" y="847761"/>
                </a:lnTo>
                <a:lnTo>
                  <a:pt x="588116" y="807137"/>
                </a:lnTo>
                <a:lnTo>
                  <a:pt x="624238" y="759555"/>
                </a:lnTo>
                <a:lnTo>
                  <a:pt x="649546" y="705536"/>
                </a:lnTo>
                <a:lnTo>
                  <a:pt x="662431" y="648002"/>
                </a:lnTo>
                <a:lnTo>
                  <a:pt x="664044" y="618058"/>
                </a:lnTo>
                <a:lnTo>
                  <a:pt x="662560" y="588415"/>
                </a:lnTo>
                <a:lnTo>
                  <a:pt x="650682" y="536553"/>
                </a:lnTo>
                <a:lnTo>
                  <a:pt x="627539" y="494084"/>
                </a:lnTo>
                <a:lnTo>
                  <a:pt x="596518" y="458198"/>
                </a:lnTo>
                <a:lnTo>
                  <a:pt x="558390" y="428416"/>
                </a:lnTo>
                <a:lnTo>
                  <a:pt x="514627" y="403984"/>
                </a:lnTo>
                <a:lnTo>
                  <a:pt x="465832" y="384361"/>
                </a:lnTo>
                <a:lnTo>
                  <a:pt x="415201" y="366686"/>
                </a:lnTo>
                <a:lnTo>
                  <a:pt x="288315" y="327583"/>
                </a:lnTo>
                <a:lnTo>
                  <a:pt x="264378" y="319777"/>
                </a:lnTo>
                <a:lnTo>
                  <a:pt x="220510" y="302203"/>
                </a:lnTo>
                <a:lnTo>
                  <a:pt x="182379" y="281693"/>
                </a:lnTo>
                <a:lnTo>
                  <a:pt x="151494" y="257252"/>
                </a:lnTo>
                <a:lnTo>
                  <a:pt x="120992" y="211461"/>
                </a:lnTo>
                <a:lnTo>
                  <a:pt x="115036" y="171830"/>
                </a:lnTo>
                <a:lnTo>
                  <a:pt x="115937" y="157707"/>
                </a:lnTo>
                <a:lnTo>
                  <a:pt x="129120" y="116141"/>
                </a:lnTo>
                <a:lnTo>
                  <a:pt x="157363" y="78270"/>
                </a:lnTo>
                <a:lnTo>
                  <a:pt x="199975" y="46683"/>
                </a:lnTo>
                <a:lnTo>
                  <a:pt x="235915" y="31000"/>
                </a:lnTo>
                <a:lnTo>
                  <a:pt x="277883" y="20780"/>
                </a:lnTo>
                <a:lnTo>
                  <a:pt x="326034" y="17398"/>
                </a:lnTo>
                <a:lnTo>
                  <a:pt x="439898" y="17398"/>
                </a:lnTo>
                <a:lnTo>
                  <a:pt x="431763" y="15046"/>
                </a:lnTo>
                <a:lnTo>
                  <a:pt x="384950" y="4173"/>
                </a:lnTo>
                <a:lnTo>
                  <a:pt x="347906" y="472"/>
                </a:lnTo>
                <a:lnTo>
                  <a:pt x="327482" y="0"/>
                </a:lnTo>
                <a:close/>
              </a:path>
              <a:path w="664209" h="917575">
                <a:moveTo>
                  <a:pt x="439898" y="17398"/>
                </a:moveTo>
                <a:lnTo>
                  <a:pt x="326034" y="17398"/>
                </a:lnTo>
                <a:lnTo>
                  <a:pt x="356105" y="18699"/>
                </a:lnTo>
                <a:lnTo>
                  <a:pt x="383378" y="22623"/>
                </a:lnTo>
                <a:lnTo>
                  <a:pt x="429768" y="38468"/>
                </a:lnTo>
                <a:lnTo>
                  <a:pt x="467199" y="62615"/>
                </a:lnTo>
                <a:lnTo>
                  <a:pt x="497573" y="93306"/>
                </a:lnTo>
                <a:lnTo>
                  <a:pt x="522028" y="129363"/>
                </a:lnTo>
                <a:lnTo>
                  <a:pt x="541807" y="169392"/>
                </a:lnTo>
                <a:lnTo>
                  <a:pt x="558487" y="211761"/>
                </a:lnTo>
                <a:lnTo>
                  <a:pt x="574281" y="254596"/>
                </a:lnTo>
                <a:lnTo>
                  <a:pt x="590880" y="254596"/>
                </a:lnTo>
                <a:lnTo>
                  <a:pt x="590880" y="45592"/>
                </a:lnTo>
                <a:lnTo>
                  <a:pt x="534746" y="45592"/>
                </a:lnTo>
                <a:lnTo>
                  <a:pt x="526860" y="45154"/>
                </a:lnTo>
                <a:lnTo>
                  <a:pt x="518552" y="43830"/>
                </a:lnTo>
                <a:lnTo>
                  <a:pt x="509812" y="41606"/>
                </a:lnTo>
                <a:lnTo>
                  <a:pt x="500634" y="38468"/>
                </a:lnTo>
                <a:lnTo>
                  <a:pt x="491071" y="34620"/>
                </a:lnTo>
                <a:lnTo>
                  <a:pt x="480798" y="30794"/>
                </a:lnTo>
                <a:lnTo>
                  <a:pt x="469774" y="26906"/>
                </a:lnTo>
                <a:lnTo>
                  <a:pt x="457962" y="22872"/>
                </a:lnTo>
                <a:lnTo>
                  <a:pt x="445327" y="18969"/>
                </a:lnTo>
                <a:lnTo>
                  <a:pt x="439898" y="17398"/>
                </a:lnTo>
                <a:close/>
              </a:path>
              <a:path w="664209" h="917575">
                <a:moveTo>
                  <a:pt x="590880" y="19697"/>
                </a:moveTo>
                <a:lnTo>
                  <a:pt x="570661" y="19697"/>
                </a:lnTo>
                <a:lnTo>
                  <a:pt x="566305" y="29667"/>
                </a:lnTo>
                <a:lnTo>
                  <a:pt x="562305" y="36461"/>
                </a:lnTo>
                <a:lnTo>
                  <a:pt x="558393" y="40157"/>
                </a:lnTo>
                <a:lnTo>
                  <a:pt x="554583" y="43967"/>
                </a:lnTo>
                <a:lnTo>
                  <a:pt x="546722" y="45592"/>
                </a:lnTo>
                <a:lnTo>
                  <a:pt x="590880" y="45592"/>
                </a:lnTo>
                <a:lnTo>
                  <a:pt x="590880" y="1969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56974" y="593779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0" y="0"/>
                </a:moveTo>
                <a:lnTo>
                  <a:pt x="15704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65784" y="5691738"/>
            <a:ext cx="0" cy="238125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21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76530" y="5687642"/>
            <a:ext cx="223838" cy="261938"/>
          </a:xfrm>
          <a:custGeom>
            <a:avLst/>
            <a:gdLst/>
            <a:ahLst/>
            <a:cxnLst/>
            <a:rect l="l" t="t" r="r" b="b"/>
            <a:pathLst>
              <a:path w="268605" h="314325">
                <a:moveTo>
                  <a:pt x="136347" y="0"/>
                </a:moveTo>
                <a:lnTo>
                  <a:pt x="92891" y="7089"/>
                </a:lnTo>
                <a:lnTo>
                  <a:pt x="55418" y="27680"/>
                </a:lnTo>
                <a:lnTo>
                  <a:pt x="26037" y="60756"/>
                </a:lnTo>
                <a:lnTo>
                  <a:pt x="6861" y="105301"/>
                </a:lnTo>
                <a:lnTo>
                  <a:pt x="0" y="160299"/>
                </a:lnTo>
                <a:lnTo>
                  <a:pt x="6606" y="212737"/>
                </a:lnTo>
                <a:lnTo>
                  <a:pt x="25132" y="255476"/>
                </a:lnTo>
                <a:lnTo>
                  <a:pt x="53640" y="287393"/>
                </a:lnTo>
                <a:lnTo>
                  <a:pt x="90189" y="307367"/>
                </a:lnTo>
                <a:lnTo>
                  <a:pt x="132841" y="314274"/>
                </a:lnTo>
                <a:lnTo>
                  <a:pt x="173999" y="307916"/>
                </a:lnTo>
                <a:lnTo>
                  <a:pt x="196689" y="296202"/>
                </a:lnTo>
                <a:lnTo>
                  <a:pt x="134099" y="296202"/>
                </a:lnTo>
                <a:lnTo>
                  <a:pt x="86124" y="284476"/>
                </a:lnTo>
                <a:lnTo>
                  <a:pt x="51023" y="253523"/>
                </a:lnTo>
                <a:lnTo>
                  <a:pt x="29470" y="209684"/>
                </a:lnTo>
                <a:lnTo>
                  <a:pt x="22136" y="159296"/>
                </a:lnTo>
                <a:lnTo>
                  <a:pt x="28907" y="107347"/>
                </a:lnTo>
                <a:lnTo>
                  <a:pt x="49599" y="62080"/>
                </a:lnTo>
                <a:lnTo>
                  <a:pt x="84779" y="30087"/>
                </a:lnTo>
                <a:lnTo>
                  <a:pt x="135013" y="17957"/>
                </a:lnTo>
                <a:lnTo>
                  <a:pt x="199606" y="17957"/>
                </a:lnTo>
                <a:lnTo>
                  <a:pt x="179597" y="6951"/>
                </a:lnTo>
                <a:lnTo>
                  <a:pt x="136347" y="0"/>
                </a:lnTo>
                <a:close/>
              </a:path>
              <a:path w="268605" h="314325">
                <a:moveTo>
                  <a:pt x="199606" y="17957"/>
                </a:moveTo>
                <a:lnTo>
                  <a:pt x="135013" y="17957"/>
                </a:lnTo>
                <a:lnTo>
                  <a:pt x="184661" y="30408"/>
                </a:lnTo>
                <a:lnTo>
                  <a:pt x="219443" y="62607"/>
                </a:lnTo>
                <a:lnTo>
                  <a:pt x="239908" y="106822"/>
                </a:lnTo>
                <a:lnTo>
                  <a:pt x="246608" y="155321"/>
                </a:lnTo>
                <a:lnTo>
                  <a:pt x="239192" y="209164"/>
                </a:lnTo>
                <a:lnTo>
                  <a:pt x="217457" y="254055"/>
                </a:lnTo>
                <a:lnTo>
                  <a:pt x="182170" y="284799"/>
                </a:lnTo>
                <a:lnTo>
                  <a:pt x="134099" y="296202"/>
                </a:lnTo>
                <a:lnTo>
                  <a:pt x="196689" y="296202"/>
                </a:lnTo>
                <a:lnTo>
                  <a:pt x="211039" y="288793"/>
                </a:lnTo>
                <a:lnTo>
                  <a:pt x="241073" y="256826"/>
                </a:lnTo>
                <a:lnTo>
                  <a:pt x="261211" y="211937"/>
                </a:lnTo>
                <a:lnTo>
                  <a:pt x="268566" y="154051"/>
                </a:lnTo>
                <a:lnTo>
                  <a:pt x="262190" y="101751"/>
                </a:lnTo>
                <a:lnTo>
                  <a:pt x="244150" y="59011"/>
                </a:lnTo>
                <a:lnTo>
                  <a:pt x="216075" y="27017"/>
                </a:lnTo>
                <a:lnTo>
                  <a:pt x="199606" y="1795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7859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69" h="307340">
                <a:moveTo>
                  <a:pt x="65443" y="0"/>
                </a:moveTo>
                <a:lnTo>
                  <a:pt x="49002" y="433"/>
                </a:lnTo>
                <a:lnTo>
                  <a:pt x="31778" y="1684"/>
                </a:lnTo>
                <a:lnTo>
                  <a:pt x="15026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8" y="167208"/>
                </a:lnTo>
                <a:lnTo>
                  <a:pt x="109347" y="160108"/>
                </a:lnTo>
                <a:lnTo>
                  <a:pt x="109347" y="159105"/>
                </a:lnTo>
                <a:lnTo>
                  <a:pt x="12861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289" y="20472"/>
                </a:lnTo>
                <a:lnTo>
                  <a:pt x="38073" y="19143"/>
                </a:lnTo>
                <a:lnTo>
                  <a:pt x="50311" y="18154"/>
                </a:lnTo>
                <a:lnTo>
                  <a:pt x="64820" y="17767"/>
                </a:lnTo>
                <a:lnTo>
                  <a:pt x="137175" y="17767"/>
                </a:lnTo>
                <a:lnTo>
                  <a:pt x="132778" y="14439"/>
                </a:lnTo>
                <a:lnTo>
                  <a:pt x="114739" y="6459"/>
                </a:lnTo>
                <a:lnTo>
                  <a:pt x="92541" y="1625"/>
                </a:lnTo>
                <a:lnTo>
                  <a:pt x="65443" y="0"/>
                </a:lnTo>
                <a:close/>
              </a:path>
              <a:path w="179069" h="307340">
                <a:moveTo>
                  <a:pt x="123108" y="167208"/>
                </a:moveTo>
                <a:lnTo>
                  <a:pt x="68364" y="167208"/>
                </a:lnTo>
                <a:lnTo>
                  <a:pt x="94826" y="172009"/>
                </a:lnTo>
                <a:lnTo>
                  <a:pt x="114309" y="184189"/>
                </a:lnTo>
                <a:lnTo>
                  <a:pt x="127910" y="204239"/>
                </a:lnTo>
                <a:lnTo>
                  <a:pt x="136728" y="232651"/>
                </a:lnTo>
                <a:lnTo>
                  <a:pt x="142569" y="259156"/>
                </a:lnTo>
                <a:lnTo>
                  <a:pt x="147796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917" y="295549"/>
                </a:lnTo>
                <a:lnTo>
                  <a:pt x="168883" y="278966"/>
                </a:lnTo>
                <a:lnTo>
                  <a:pt x="163112" y="255752"/>
                </a:lnTo>
                <a:lnTo>
                  <a:pt x="156121" y="224599"/>
                </a:lnTo>
                <a:lnTo>
                  <a:pt x="149176" y="201326"/>
                </a:lnTo>
                <a:lnTo>
                  <a:pt x="139134" y="182529"/>
                </a:lnTo>
                <a:lnTo>
                  <a:pt x="125892" y="168644"/>
                </a:lnTo>
                <a:lnTo>
                  <a:pt x="123108" y="167208"/>
                </a:lnTo>
                <a:close/>
              </a:path>
              <a:path w="179069" h="307340">
                <a:moveTo>
                  <a:pt x="137175" y="17767"/>
                </a:moveTo>
                <a:lnTo>
                  <a:pt x="64820" y="17767"/>
                </a:lnTo>
                <a:lnTo>
                  <a:pt x="97898" y="21444"/>
                </a:lnTo>
                <a:lnTo>
                  <a:pt x="123913" y="33021"/>
                </a:lnTo>
                <a:lnTo>
                  <a:pt x="140937" y="53316"/>
                </a:lnTo>
                <a:lnTo>
                  <a:pt x="147040" y="83146"/>
                </a:lnTo>
                <a:lnTo>
                  <a:pt x="141520" y="110566"/>
                </a:lnTo>
                <a:lnTo>
                  <a:pt x="125852" y="131551"/>
                </a:lnTo>
                <a:lnTo>
                  <a:pt x="101375" y="144970"/>
                </a:lnTo>
                <a:lnTo>
                  <a:pt x="69430" y="149694"/>
                </a:lnTo>
                <a:lnTo>
                  <a:pt x="128615" y="149694"/>
                </a:lnTo>
                <a:lnTo>
                  <a:pt x="133398" y="147359"/>
                </a:lnTo>
                <a:lnTo>
                  <a:pt x="152198" y="130236"/>
                </a:lnTo>
                <a:lnTo>
                  <a:pt x="164437" y="107654"/>
                </a:lnTo>
                <a:lnTo>
                  <a:pt x="168808" y="79527"/>
                </a:lnTo>
                <a:lnTo>
                  <a:pt x="167329" y="63909"/>
                </a:lnTo>
                <a:lnTo>
                  <a:pt x="163079" y="49237"/>
                </a:lnTo>
                <a:lnTo>
                  <a:pt x="156340" y="36204"/>
                </a:lnTo>
                <a:lnTo>
                  <a:pt x="147396" y="25501"/>
                </a:lnTo>
                <a:lnTo>
                  <a:pt x="137175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00089" y="593787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737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08844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00086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2963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08844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00089" y="5699224"/>
            <a:ext cx="125413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12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57493" y="5691731"/>
            <a:ext cx="178858" cy="2540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20281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17" y="115458"/>
                </a:lnTo>
                <a:lnTo>
                  <a:pt x="20270" y="84986"/>
                </a:lnTo>
                <a:lnTo>
                  <a:pt x="19388" y="56989"/>
                </a:lnTo>
                <a:lnTo>
                  <a:pt x="17957" y="29463"/>
                </a:lnTo>
                <a:lnTo>
                  <a:pt x="19024" y="28828"/>
                </a:lnTo>
                <a:lnTo>
                  <a:pt x="39341" y="28828"/>
                </a:lnTo>
                <a:lnTo>
                  <a:pt x="20281" y="0"/>
                </a:lnTo>
                <a:close/>
              </a:path>
              <a:path w="214629" h="304800">
                <a:moveTo>
                  <a:pt x="39341" y="28828"/>
                </a:moveTo>
                <a:lnTo>
                  <a:pt x="19024" y="28828"/>
                </a:lnTo>
                <a:lnTo>
                  <a:pt x="31792" y="52506"/>
                </a:lnTo>
                <a:lnTo>
                  <a:pt x="46108" y="76628"/>
                </a:lnTo>
                <a:lnTo>
                  <a:pt x="61685" y="101441"/>
                </a:lnTo>
                <a:lnTo>
                  <a:pt x="78232" y="127190"/>
                </a:lnTo>
                <a:lnTo>
                  <a:pt x="194297" y="304457"/>
                </a:lnTo>
                <a:lnTo>
                  <a:pt x="214312" y="304457"/>
                </a:lnTo>
                <a:lnTo>
                  <a:pt x="214312" y="275450"/>
                </a:lnTo>
                <a:lnTo>
                  <a:pt x="196037" y="275450"/>
                </a:lnTo>
                <a:lnTo>
                  <a:pt x="184251" y="253433"/>
                </a:lnTo>
                <a:lnTo>
                  <a:pt x="171092" y="230801"/>
                </a:lnTo>
                <a:lnTo>
                  <a:pt x="156169" y="206557"/>
                </a:lnTo>
                <a:lnTo>
                  <a:pt x="139090" y="179704"/>
                </a:lnTo>
                <a:lnTo>
                  <a:pt x="39341" y="28828"/>
                </a:lnTo>
                <a:close/>
              </a:path>
              <a:path w="214629" h="304800">
                <a:moveTo>
                  <a:pt x="214312" y="0"/>
                </a:moveTo>
                <a:lnTo>
                  <a:pt x="193294" y="0"/>
                </a:lnTo>
                <a:lnTo>
                  <a:pt x="193413" y="185017"/>
                </a:lnTo>
                <a:lnTo>
                  <a:pt x="193913" y="215707"/>
                </a:lnTo>
                <a:lnTo>
                  <a:pt x="195008" y="245109"/>
                </a:lnTo>
                <a:lnTo>
                  <a:pt x="196913" y="275005"/>
                </a:lnTo>
                <a:lnTo>
                  <a:pt x="196037" y="275450"/>
                </a:lnTo>
                <a:lnTo>
                  <a:pt x="214312" y="275450"/>
                </a:lnTo>
                <a:lnTo>
                  <a:pt x="214312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4443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366" y="0"/>
                </a:moveTo>
                <a:lnTo>
                  <a:pt x="49013" y="433"/>
                </a:lnTo>
                <a:lnTo>
                  <a:pt x="31826" y="1684"/>
                </a:lnTo>
                <a:lnTo>
                  <a:pt x="15067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4" y="167208"/>
                </a:lnTo>
                <a:lnTo>
                  <a:pt x="109270" y="160108"/>
                </a:lnTo>
                <a:lnTo>
                  <a:pt x="109270" y="159105"/>
                </a:lnTo>
                <a:lnTo>
                  <a:pt x="12863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301" y="20472"/>
                </a:lnTo>
                <a:lnTo>
                  <a:pt x="38171" y="19143"/>
                </a:lnTo>
                <a:lnTo>
                  <a:pt x="50472" y="18154"/>
                </a:lnTo>
                <a:lnTo>
                  <a:pt x="64922" y="17767"/>
                </a:lnTo>
                <a:lnTo>
                  <a:pt x="137243" y="17767"/>
                </a:lnTo>
                <a:lnTo>
                  <a:pt x="132825" y="14439"/>
                </a:lnTo>
                <a:lnTo>
                  <a:pt x="114744" y="6459"/>
                </a:lnTo>
                <a:lnTo>
                  <a:pt x="92510" y="1625"/>
                </a:lnTo>
                <a:lnTo>
                  <a:pt x="65366" y="0"/>
                </a:lnTo>
                <a:close/>
              </a:path>
              <a:path w="179070" h="307340">
                <a:moveTo>
                  <a:pt x="123104" y="167208"/>
                </a:moveTo>
                <a:lnTo>
                  <a:pt x="68618" y="167208"/>
                </a:lnTo>
                <a:lnTo>
                  <a:pt x="94901" y="172009"/>
                </a:lnTo>
                <a:lnTo>
                  <a:pt x="114312" y="184189"/>
                </a:lnTo>
                <a:lnTo>
                  <a:pt x="127904" y="204239"/>
                </a:lnTo>
                <a:lnTo>
                  <a:pt x="136728" y="232651"/>
                </a:lnTo>
                <a:lnTo>
                  <a:pt x="142597" y="259156"/>
                </a:lnTo>
                <a:lnTo>
                  <a:pt x="147815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869" y="295549"/>
                </a:lnTo>
                <a:lnTo>
                  <a:pt x="168840" y="278966"/>
                </a:lnTo>
                <a:lnTo>
                  <a:pt x="163096" y="255752"/>
                </a:lnTo>
                <a:lnTo>
                  <a:pt x="156121" y="224599"/>
                </a:lnTo>
                <a:lnTo>
                  <a:pt x="149218" y="201326"/>
                </a:lnTo>
                <a:lnTo>
                  <a:pt x="139182" y="182529"/>
                </a:lnTo>
                <a:lnTo>
                  <a:pt x="125903" y="168644"/>
                </a:lnTo>
                <a:lnTo>
                  <a:pt x="123104" y="167208"/>
                </a:lnTo>
                <a:close/>
              </a:path>
              <a:path w="179070" h="307340">
                <a:moveTo>
                  <a:pt x="137243" y="17767"/>
                </a:moveTo>
                <a:lnTo>
                  <a:pt x="64922" y="17767"/>
                </a:lnTo>
                <a:lnTo>
                  <a:pt x="97929" y="21444"/>
                </a:lnTo>
                <a:lnTo>
                  <a:pt x="123888" y="33021"/>
                </a:lnTo>
                <a:lnTo>
                  <a:pt x="140874" y="53316"/>
                </a:lnTo>
                <a:lnTo>
                  <a:pt x="146964" y="83146"/>
                </a:lnTo>
                <a:lnTo>
                  <a:pt x="141444" y="110566"/>
                </a:lnTo>
                <a:lnTo>
                  <a:pt x="125776" y="131551"/>
                </a:lnTo>
                <a:lnTo>
                  <a:pt x="101299" y="144970"/>
                </a:lnTo>
                <a:lnTo>
                  <a:pt x="69354" y="149694"/>
                </a:lnTo>
                <a:lnTo>
                  <a:pt x="128635" y="149694"/>
                </a:lnTo>
                <a:lnTo>
                  <a:pt x="133441" y="147359"/>
                </a:lnTo>
                <a:lnTo>
                  <a:pt x="152255" y="130236"/>
                </a:lnTo>
                <a:lnTo>
                  <a:pt x="164461" y="107654"/>
                </a:lnTo>
                <a:lnTo>
                  <a:pt x="168808" y="79527"/>
                </a:lnTo>
                <a:lnTo>
                  <a:pt x="167341" y="63909"/>
                </a:lnTo>
                <a:lnTo>
                  <a:pt x="163121" y="49237"/>
                </a:lnTo>
                <a:lnTo>
                  <a:pt x="156421" y="36204"/>
                </a:lnTo>
                <a:lnTo>
                  <a:pt x="147510" y="25501"/>
                </a:lnTo>
                <a:lnTo>
                  <a:pt x="137243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5302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78102" y="5689766"/>
            <a:ext cx="198967" cy="257704"/>
          </a:xfrm>
          <a:custGeom>
            <a:avLst/>
            <a:gdLst/>
            <a:ahLst/>
            <a:cxnLst/>
            <a:rect l="l" t="t" r="r" b="b"/>
            <a:pathLst>
              <a:path w="238760" h="309245">
                <a:moveTo>
                  <a:pt x="77711" y="0"/>
                </a:moveTo>
                <a:lnTo>
                  <a:pt x="56821" y="493"/>
                </a:lnTo>
                <a:lnTo>
                  <a:pt x="36817" y="1846"/>
                </a:lnTo>
                <a:lnTo>
                  <a:pt x="17832" y="3862"/>
                </a:lnTo>
                <a:lnTo>
                  <a:pt x="0" y="6350"/>
                </a:lnTo>
                <a:lnTo>
                  <a:pt x="0" y="306374"/>
                </a:lnTo>
                <a:lnTo>
                  <a:pt x="16413" y="307749"/>
                </a:lnTo>
                <a:lnTo>
                  <a:pt x="33066" y="308583"/>
                </a:lnTo>
                <a:lnTo>
                  <a:pt x="50025" y="308994"/>
                </a:lnTo>
                <a:lnTo>
                  <a:pt x="67360" y="309105"/>
                </a:lnTo>
                <a:lnTo>
                  <a:pt x="108835" y="305976"/>
                </a:lnTo>
                <a:lnTo>
                  <a:pt x="144884" y="296875"/>
                </a:lnTo>
                <a:lnTo>
                  <a:pt x="157288" y="290842"/>
                </a:lnTo>
                <a:lnTo>
                  <a:pt x="70358" y="290842"/>
                </a:lnTo>
                <a:lnTo>
                  <a:pt x="56531" y="290762"/>
                </a:lnTo>
                <a:lnTo>
                  <a:pt x="43468" y="290450"/>
                </a:lnTo>
                <a:lnTo>
                  <a:pt x="31563" y="289797"/>
                </a:lnTo>
                <a:lnTo>
                  <a:pt x="21209" y="288696"/>
                </a:lnTo>
                <a:lnTo>
                  <a:pt x="21209" y="22682"/>
                </a:lnTo>
                <a:lnTo>
                  <a:pt x="32075" y="21068"/>
                </a:lnTo>
                <a:lnTo>
                  <a:pt x="44911" y="19646"/>
                </a:lnTo>
                <a:lnTo>
                  <a:pt x="59679" y="18635"/>
                </a:lnTo>
                <a:lnTo>
                  <a:pt x="76339" y="18249"/>
                </a:lnTo>
                <a:lnTo>
                  <a:pt x="166040" y="18249"/>
                </a:lnTo>
                <a:lnTo>
                  <a:pt x="150406" y="10915"/>
                </a:lnTo>
                <a:lnTo>
                  <a:pt x="116731" y="2783"/>
                </a:lnTo>
                <a:lnTo>
                  <a:pt x="77711" y="0"/>
                </a:lnTo>
                <a:close/>
              </a:path>
              <a:path w="238760" h="309245">
                <a:moveTo>
                  <a:pt x="166040" y="18249"/>
                </a:moveTo>
                <a:lnTo>
                  <a:pt x="76339" y="18249"/>
                </a:lnTo>
                <a:lnTo>
                  <a:pt x="128383" y="24362"/>
                </a:lnTo>
                <a:lnTo>
                  <a:pt x="167832" y="41788"/>
                </a:lnTo>
                <a:lnTo>
                  <a:pt x="195250" y="69158"/>
                </a:lnTo>
                <a:lnTo>
                  <a:pt x="211199" y="105100"/>
                </a:lnTo>
                <a:lnTo>
                  <a:pt x="216242" y="148247"/>
                </a:lnTo>
                <a:lnTo>
                  <a:pt x="210453" y="196922"/>
                </a:lnTo>
                <a:lnTo>
                  <a:pt x="193040" y="236516"/>
                </a:lnTo>
                <a:lnTo>
                  <a:pt x="163932" y="266032"/>
                </a:lnTo>
                <a:lnTo>
                  <a:pt x="123061" y="284474"/>
                </a:lnTo>
                <a:lnTo>
                  <a:pt x="70358" y="290842"/>
                </a:lnTo>
                <a:lnTo>
                  <a:pt x="157288" y="290842"/>
                </a:lnTo>
                <a:lnTo>
                  <a:pt x="198653" y="262470"/>
                </a:lnTo>
                <a:lnTo>
                  <a:pt x="228888" y="210135"/>
                </a:lnTo>
                <a:lnTo>
                  <a:pt x="238455" y="146989"/>
                </a:lnTo>
                <a:lnTo>
                  <a:pt x="235960" y="114619"/>
                </a:lnTo>
                <a:lnTo>
                  <a:pt x="228644" y="86525"/>
                </a:lnTo>
                <a:lnTo>
                  <a:pt x="216756" y="62393"/>
                </a:lnTo>
                <a:lnTo>
                  <a:pt x="200545" y="41910"/>
                </a:lnTo>
                <a:lnTo>
                  <a:pt x="178441" y="24067"/>
                </a:lnTo>
                <a:lnTo>
                  <a:pt x="166040" y="1824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12655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65268" y="5691731"/>
            <a:ext cx="179388" cy="254000"/>
          </a:xfrm>
          <a:custGeom>
            <a:avLst/>
            <a:gdLst/>
            <a:ahLst/>
            <a:cxnLst/>
            <a:rect l="l" t="t" r="r" b="b"/>
            <a:pathLst>
              <a:path w="215265" h="304800">
                <a:moveTo>
                  <a:pt x="20510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52" y="115458"/>
                </a:lnTo>
                <a:lnTo>
                  <a:pt x="20380" y="84986"/>
                </a:lnTo>
                <a:lnTo>
                  <a:pt x="19565" y="56989"/>
                </a:lnTo>
                <a:lnTo>
                  <a:pt x="18148" y="29463"/>
                </a:lnTo>
                <a:lnTo>
                  <a:pt x="19037" y="28828"/>
                </a:lnTo>
                <a:lnTo>
                  <a:pt x="39564" y="28828"/>
                </a:lnTo>
                <a:lnTo>
                  <a:pt x="20510" y="0"/>
                </a:lnTo>
                <a:close/>
              </a:path>
              <a:path w="215265" h="304800">
                <a:moveTo>
                  <a:pt x="39564" y="28828"/>
                </a:moveTo>
                <a:lnTo>
                  <a:pt x="19037" y="28828"/>
                </a:lnTo>
                <a:lnTo>
                  <a:pt x="31801" y="52506"/>
                </a:lnTo>
                <a:lnTo>
                  <a:pt x="46086" y="76628"/>
                </a:lnTo>
                <a:lnTo>
                  <a:pt x="61626" y="101441"/>
                </a:lnTo>
                <a:lnTo>
                  <a:pt x="78155" y="127190"/>
                </a:lnTo>
                <a:lnTo>
                  <a:pt x="194475" y="304457"/>
                </a:lnTo>
                <a:lnTo>
                  <a:pt x="214769" y="304457"/>
                </a:lnTo>
                <a:lnTo>
                  <a:pt x="214769" y="275450"/>
                </a:lnTo>
                <a:lnTo>
                  <a:pt x="196100" y="275450"/>
                </a:lnTo>
                <a:lnTo>
                  <a:pt x="184388" y="253433"/>
                </a:lnTo>
                <a:lnTo>
                  <a:pt x="171267" y="230801"/>
                </a:lnTo>
                <a:lnTo>
                  <a:pt x="156358" y="206557"/>
                </a:lnTo>
                <a:lnTo>
                  <a:pt x="139280" y="179704"/>
                </a:lnTo>
                <a:lnTo>
                  <a:pt x="39564" y="28828"/>
                </a:lnTo>
                <a:close/>
              </a:path>
              <a:path w="215265" h="304800">
                <a:moveTo>
                  <a:pt x="214769" y="0"/>
                </a:moveTo>
                <a:lnTo>
                  <a:pt x="193370" y="0"/>
                </a:lnTo>
                <a:lnTo>
                  <a:pt x="193484" y="179704"/>
                </a:lnTo>
                <a:lnTo>
                  <a:pt x="193505" y="185017"/>
                </a:lnTo>
                <a:lnTo>
                  <a:pt x="194036" y="215707"/>
                </a:lnTo>
                <a:lnTo>
                  <a:pt x="195148" y="245109"/>
                </a:lnTo>
                <a:lnTo>
                  <a:pt x="197027" y="275005"/>
                </a:lnTo>
                <a:lnTo>
                  <a:pt x="196100" y="275450"/>
                </a:lnTo>
                <a:lnTo>
                  <a:pt x="214769" y="275450"/>
                </a:lnTo>
                <a:lnTo>
                  <a:pt x="214769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71137" y="5689252"/>
            <a:ext cx="198438" cy="258764"/>
          </a:xfrm>
          <a:custGeom>
            <a:avLst/>
            <a:gdLst/>
            <a:ahLst/>
            <a:cxnLst/>
            <a:rect l="l" t="t" r="r" b="b"/>
            <a:pathLst>
              <a:path w="238125" h="310515">
                <a:moveTo>
                  <a:pt x="158460" y="0"/>
                </a:moveTo>
                <a:lnTo>
                  <a:pt x="102208" y="8131"/>
                </a:lnTo>
                <a:lnTo>
                  <a:pt x="57933" y="30638"/>
                </a:lnTo>
                <a:lnTo>
                  <a:pt x="25935" y="64692"/>
                </a:lnTo>
                <a:lnTo>
                  <a:pt x="6517" y="107463"/>
                </a:lnTo>
                <a:lnTo>
                  <a:pt x="100" y="155206"/>
                </a:lnTo>
                <a:lnTo>
                  <a:pt x="0" y="156387"/>
                </a:lnTo>
                <a:lnTo>
                  <a:pt x="2944" y="191377"/>
                </a:lnTo>
                <a:lnTo>
                  <a:pt x="24441" y="249175"/>
                </a:lnTo>
                <a:lnTo>
                  <a:pt x="65718" y="289249"/>
                </a:lnTo>
                <a:lnTo>
                  <a:pt x="119880" y="308433"/>
                </a:lnTo>
                <a:lnTo>
                  <a:pt x="149189" y="310514"/>
                </a:lnTo>
                <a:lnTo>
                  <a:pt x="178483" y="308800"/>
                </a:lnTo>
                <a:lnTo>
                  <a:pt x="203423" y="304560"/>
                </a:lnTo>
                <a:lnTo>
                  <a:pt x="223465" y="299151"/>
                </a:lnTo>
                <a:lnTo>
                  <a:pt x="238064" y="293928"/>
                </a:lnTo>
                <a:lnTo>
                  <a:pt x="238064" y="292011"/>
                </a:lnTo>
                <a:lnTo>
                  <a:pt x="152923" y="292011"/>
                </a:lnTo>
                <a:lnTo>
                  <a:pt x="108498" y="286027"/>
                </a:lnTo>
                <a:lnTo>
                  <a:pt x="72196" y="268588"/>
                </a:lnTo>
                <a:lnTo>
                  <a:pt x="45021" y="240460"/>
                </a:lnTo>
                <a:lnTo>
                  <a:pt x="27979" y="202411"/>
                </a:lnTo>
                <a:lnTo>
                  <a:pt x="22075" y="155206"/>
                </a:lnTo>
                <a:lnTo>
                  <a:pt x="28104" y="109222"/>
                </a:lnTo>
                <a:lnTo>
                  <a:pt x="45580" y="71328"/>
                </a:lnTo>
                <a:lnTo>
                  <a:pt x="73590" y="42747"/>
                </a:lnTo>
                <a:lnTo>
                  <a:pt x="111216" y="24701"/>
                </a:lnTo>
                <a:lnTo>
                  <a:pt x="157546" y="18414"/>
                </a:lnTo>
                <a:lnTo>
                  <a:pt x="227444" y="18414"/>
                </a:lnTo>
                <a:lnTo>
                  <a:pt x="229339" y="13423"/>
                </a:lnTo>
                <a:lnTo>
                  <a:pt x="217941" y="9065"/>
                </a:lnTo>
                <a:lnTo>
                  <a:pt x="201791" y="4702"/>
                </a:lnTo>
                <a:lnTo>
                  <a:pt x="181696" y="1343"/>
                </a:lnTo>
                <a:lnTo>
                  <a:pt x="158460" y="0"/>
                </a:lnTo>
                <a:close/>
              </a:path>
              <a:path w="238125" h="310515">
                <a:moveTo>
                  <a:pt x="238064" y="156387"/>
                </a:moveTo>
                <a:lnTo>
                  <a:pt x="145748" y="156387"/>
                </a:lnTo>
                <a:lnTo>
                  <a:pt x="145748" y="174053"/>
                </a:lnTo>
                <a:lnTo>
                  <a:pt x="216664" y="174053"/>
                </a:lnTo>
                <a:lnTo>
                  <a:pt x="216664" y="281685"/>
                </a:lnTo>
                <a:lnTo>
                  <a:pt x="206369" y="285747"/>
                </a:lnTo>
                <a:lnTo>
                  <a:pt x="192404" y="289025"/>
                </a:lnTo>
                <a:lnTo>
                  <a:pt x="174634" y="291213"/>
                </a:lnTo>
                <a:lnTo>
                  <a:pt x="152923" y="292011"/>
                </a:lnTo>
                <a:lnTo>
                  <a:pt x="238064" y="292011"/>
                </a:lnTo>
                <a:lnTo>
                  <a:pt x="238064" y="156387"/>
                </a:lnTo>
                <a:close/>
              </a:path>
              <a:path w="238125" h="310515">
                <a:moveTo>
                  <a:pt x="227444" y="18414"/>
                </a:moveTo>
                <a:lnTo>
                  <a:pt x="157546" y="18414"/>
                </a:lnTo>
                <a:lnTo>
                  <a:pt x="177720" y="19382"/>
                </a:lnTo>
                <a:lnTo>
                  <a:pt x="194998" y="22086"/>
                </a:lnTo>
                <a:lnTo>
                  <a:pt x="209781" y="26232"/>
                </a:lnTo>
                <a:lnTo>
                  <a:pt x="222468" y="31521"/>
                </a:lnTo>
                <a:lnTo>
                  <a:pt x="227444" y="18414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04521" y="5937878"/>
            <a:ext cx="131764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06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3402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04517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26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13402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04517" y="5699224"/>
            <a:ext cx="125942" cy="0"/>
          </a:xfrm>
          <a:custGeom>
            <a:avLst/>
            <a:gdLst/>
            <a:ahLst/>
            <a:cxnLst/>
            <a:rect l="l" t="t" r="r" b="b"/>
            <a:pathLst>
              <a:path w="151129">
                <a:moveTo>
                  <a:pt x="0" y="0"/>
                </a:moveTo>
                <a:lnTo>
                  <a:pt x="15050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6216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443" y="0"/>
                </a:moveTo>
                <a:lnTo>
                  <a:pt x="49061" y="433"/>
                </a:lnTo>
                <a:lnTo>
                  <a:pt x="31850" y="1684"/>
                </a:lnTo>
                <a:lnTo>
                  <a:pt x="15074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32" y="306806"/>
                </a:lnTo>
                <a:lnTo>
                  <a:pt x="21132" y="167208"/>
                </a:lnTo>
                <a:lnTo>
                  <a:pt x="123169" y="167208"/>
                </a:lnTo>
                <a:lnTo>
                  <a:pt x="109410" y="160108"/>
                </a:lnTo>
                <a:lnTo>
                  <a:pt x="109410" y="159105"/>
                </a:lnTo>
                <a:lnTo>
                  <a:pt x="128691" y="149694"/>
                </a:lnTo>
                <a:lnTo>
                  <a:pt x="21132" y="149694"/>
                </a:lnTo>
                <a:lnTo>
                  <a:pt x="21132" y="21882"/>
                </a:lnTo>
                <a:lnTo>
                  <a:pt x="28320" y="20472"/>
                </a:lnTo>
                <a:lnTo>
                  <a:pt x="38192" y="19143"/>
                </a:lnTo>
                <a:lnTo>
                  <a:pt x="50525" y="18154"/>
                </a:lnTo>
                <a:lnTo>
                  <a:pt x="65100" y="17767"/>
                </a:lnTo>
                <a:lnTo>
                  <a:pt x="137379" y="17767"/>
                </a:lnTo>
                <a:lnTo>
                  <a:pt x="132944" y="14439"/>
                </a:lnTo>
                <a:lnTo>
                  <a:pt x="114842" y="6459"/>
                </a:lnTo>
                <a:lnTo>
                  <a:pt x="92602" y="1625"/>
                </a:lnTo>
                <a:lnTo>
                  <a:pt x="65443" y="0"/>
                </a:lnTo>
                <a:close/>
              </a:path>
              <a:path w="179070" h="307340">
                <a:moveTo>
                  <a:pt x="123169" y="167208"/>
                </a:moveTo>
                <a:lnTo>
                  <a:pt x="68618" y="167208"/>
                </a:lnTo>
                <a:lnTo>
                  <a:pt x="94945" y="172009"/>
                </a:lnTo>
                <a:lnTo>
                  <a:pt x="114382" y="184189"/>
                </a:lnTo>
                <a:lnTo>
                  <a:pt x="127989" y="204239"/>
                </a:lnTo>
                <a:lnTo>
                  <a:pt x="136829" y="232651"/>
                </a:lnTo>
                <a:lnTo>
                  <a:pt x="142624" y="259156"/>
                </a:lnTo>
                <a:lnTo>
                  <a:pt x="147851" y="280744"/>
                </a:lnTo>
                <a:lnTo>
                  <a:pt x="152419" y="296825"/>
                </a:lnTo>
                <a:lnTo>
                  <a:pt x="156235" y="306806"/>
                </a:lnTo>
                <a:lnTo>
                  <a:pt x="178879" y="306806"/>
                </a:lnTo>
                <a:lnTo>
                  <a:pt x="174062" y="295549"/>
                </a:lnTo>
                <a:lnTo>
                  <a:pt x="169024" y="278966"/>
                </a:lnTo>
                <a:lnTo>
                  <a:pt x="163252" y="255752"/>
                </a:lnTo>
                <a:lnTo>
                  <a:pt x="156235" y="224599"/>
                </a:lnTo>
                <a:lnTo>
                  <a:pt x="149236" y="201326"/>
                </a:lnTo>
                <a:lnTo>
                  <a:pt x="139185" y="182529"/>
                </a:lnTo>
                <a:lnTo>
                  <a:pt x="125953" y="168644"/>
                </a:lnTo>
                <a:lnTo>
                  <a:pt x="123169" y="167208"/>
                </a:lnTo>
                <a:close/>
              </a:path>
              <a:path w="179070" h="307340">
                <a:moveTo>
                  <a:pt x="137379" y="17767"/>
                </a:moveTo>
                <a:lnTo>
                  <a:pt x="65100" y="17767"/>
                </a:lnTo>
                <a:lnTo>
                  <a:pt x="98098" y="21444"/>
                </a:lnTo>
                <a:lnTo>
                  <a:pt x="124099" y="33021"/>
                </a:lnTo>
                <a:lnTo>
                  <a:pt x="141140" y="53316"/>
                </a:lnTo>
                <a:lnTo>
                  <a:pt x="147256" y="83146"/>
                </a:lnTo>
                <a:lnTo>
                  <a:pt x="141689" y="110566"/>
                </a:lnTo>
                <a:lnTo>
                  <a:pt x="125926" y="131551"/>
                </a:lnTo>
                <a:lnTo>
                  <a:pt x="101372" y="144970"/>
                </a:lnTo>
                <a:lnTo>
                  <a:pt x="69430" y="149694"/>
                </a:lnTo>
                <a:lnTo>
                  <a:pt x="128691" y="149694"/>
                </a:lnTo>
                <a:lnTo>
                  <a:pt x="133477" y="147359"/>
                </a:lnTo>
                <a:lnTo>
                  <a:pt x="152261" y="130236"/>
                </a:lnTo>
                <a:lnTo>
                  <a:pt x="164476" y="107654"/>
                </a:lnTo>
                <a:lnTo>
                  <a:pt x="168833" y="79527"/>
                </a:lnTo>
                <a:lnTo>
                  <a:pt x="167381" y="63909"/>
                </a:lnTo>
                <a:lnTo>
                  <a:pt x="163199" y="49237"/>
                </a:lnTo>
                <a:lnTo>
                  <a:pt x="156548" y="36204"/>
                </a:lnTo>
                <a:lnTo>
                  <a:pt x="147688" y="25501"/>
                </a:lnTo>
                <a:lnTo>
                  <a:pt x="137379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4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31677" y="2089759"/>
            <a:ext cx="6875247" cy="266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04" y="-107799"/>
            <a:ext cx="2603498" cy="27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/>
          <a:stretch/>
        </p:blipFill>
        <p:spPr bwMode="auto">
          <a:xfrm>
            <a:off x="7711966" y="-17242"/>
            <a:ext cx="4480034" cy="687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4" t="18518" r="8823" b="33365"/>
          <a:stretch/>
        </p:blipFill>
        <p:spPr bwMode="auto">
          <a:xfrm>
            <a:off x="4699000" y="190503"/>
            <a:ext cx="2765322" cy="345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5" t="74138"/>
          <a:stretch/>
        </p:blipFill>
        <p:spPr bwMode="auto">
          <a:xfrm>
            <a:off x="13398500" y="4877983"/>
            <a:ext cx="5143500" cy="12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28" y="5024628"/>
            <a:ext cx="1579375" cy="15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839310"/>
            <a:ext cx="1764690" cy="176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O:\Product_SC\Communications\Graphics\Products Image\Motives\Tools\Motives-US-10-Years-Younger-Blu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03" y="4186103"/>
            <a:ext cx="2671897" cy="26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All Brands\Motives\Motives by Loren Ridinger\Illuminating Liquid Foundation\Image\HK40L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32" y="1157537"/>
            <a:ext cx="2869481" cy="28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All Brands\Motives\Motives by Loren Ridinger\Fliter HD Powder\Image\HK360HDP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66" y="4822756"/>
            <a:ext cx="1867734" cy="186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:\All Brands\Motives\Motives by Loren Ridinger\Lip Crayon\Image\Motives-US-Lip-Crayon-47MLP-Flirty-Fuchsia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8587" r="39356"/>
          <a:stretch/>
        </p:blipFill>
        <p:spPr bwMode="auto">
          <a:xfrm rot="16200000">
            <a:off x="5348899" y="688234"/>
            <a:ext cx="897623" cy="676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:\All Brands\Motives\Motives by Loren Ridinger\False Eyelashes\HK110MF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2343916"/>
            <a:ext cx="2608601" cy="260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:\Product_SC\Communications\Graphics\Products Image\Motives\Lips\US_ENG_101DLS_allDayLiquidStickHiVoltageOpen_011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3" y="4335219"/>
            <a:ext cx="2373665" cy="237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13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" y="0"/>
            <a:ext cx="1221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20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7313" y="1"/>
            <a:ext cx="2254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437063"/>
            <a:ext cx="207962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99" y="4494818"/>
            <a:ext cx="7409812" cy="210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r="25058"/>
          <a:stretch/>
        </p:blipFill>
        <p:spPr bwMode="auto">
          <a:xfrm>
            <a:off x="8997311" y="3"/>
            <a:ext cx="3194692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58" y="7429501"/>
            <a:ext cx="6029855" cy="141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2" b="10533"/>
          <a:stretch/>
        </p:blipFill>
        <p:spPr bwMode="auto">
          <a:xfrm>
            <a:off x="5721510" y="360940"/>
            <a:ext cx="2533490" cy="183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15172"/>
          <a:stretch/>
        </p:blipFill>
        <p:spPr bwMode="auto">
          <a:xfrm>
            <a:off x="2535155" y="345613"/>
            <a:ext cx="2592961" cy="181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M:\All Brands\Motives\Motives by Loren Ridinger\Illuminating Liquid Foundation\Image\HK40L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507" y="1754320"/>
            <a:ext cx="3452680" cy="345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M:\All Brands\Motives\Motives by Loren Ridinger\Lip Crayon\Image\Motives-US-Lip-Crayon-47MLP-Flirty-Fuchsia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8587" r="39356"/>
          <a:stretch/>
        </p:blipFill>
        <p:spPr bwMode="auto">
          <a:xfrm rot="16200000">
            <a:off x="6516504" y="2751980"/>
            <a:ext cx="897623" cy="676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All Brands\Motives\Motives by Loren Ridinger\Fiber Lush Mascara\HK100MFM_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3" y="2413013"/>
            <a:ext cx="3746499" cy="37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89" y="2199503"/>
            <a:ext cx="2788808" cy="348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O:\Product_SC\Communications\Graphics\Products Image\Motives\Face\US_ENG_005MLCC_concealerLightPinkUndertoneCapOn_011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83" y="2753203"/>
            <a:ext cx="3011218" cy="301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:\Product_SC\Communications\Graphics\Products Image\Motives\Lips\US_ENG_101DLS_allDayLiquidStickHiVoltageOpen_0115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18" y="2703070"/>
            <a:ext cx="3126082" cy="31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40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5346264"/>
            <a:ext cx="2254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3542" y="4884529"/>
            <a:ext cx="1250209" cy="269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2900" y="-996147"/>
            <a:ext cx="2093408" cy="885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" b="6685"/>
          <a:stretch/>
        </p:blipFill>
        <p:spPr bwMode="auto">
          <a:xfrm>
            <a:off x="8445500" y="0"/>
            <a:ext cx="49792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634640"/>
            <a:ext cx="2540000" cy="31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966883" y="1702329"/>
            <a:ext cx="5016500" cy="117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0" y="1055858"/>
            <a:ext cx="2382572" cy="327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M:\All Brands\Motives\Motives by Loren Ridinger\Illuminating Liquid Foundation\Image\HK40L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6" y="1258032"/>
            <a:ext cx="2869481" cy="28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M:\All Brands\Motives\Motives by Loren Ridinger\Metallic Paints\Image\Motives-USA-Metallic-Paints-Delight-Mock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96472"/>
            <a:ext cx="3215540" cy="32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:\Product_SC\Communications\Graphics\Products Image\Motives\Face\Motives-US-Perfecting-Face-Prime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0" y="1343660"/>
            <a:ext cx="2558576" cy="25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idneyt\Downloads\Motives-USA-Eye-Bas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125694"/>
            <a:ext cx="2441138" cy="244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8" y="-25541"/>
            <a:ext cx="17938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M:\All Brands\Motives\Motives by Loren Ridinger\Pressed Blush\Image\sku-HK174M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201324"/>
            <a:ext cx="1852352" cy="18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:\All Brands\Motives\Motives by Loren Ridinger\False Eyelashes\HK110MF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88" y="634640"/>
            <a:ext cx="3125012" cy="31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:\All Brands\Motives\Motives by Loren Ridinger\Velvet Lipstick\Image\Motives-US-Velvet-Lipstick-XOXO-With-Cap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59" y="4203157"/>
            <a:ext cx="2692762" cy="26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74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5" r="8208"/>
          <a:stretch/>
        </p:blipFill>
        <p:spPr bwMode="auto">
          <a:xfrm>
            <a:off x="-1714500" y="-15875"/>
            <a:ext cx="6858000" cy="691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12" y="354407"/>
            <a:ext cx="8191501" cy="33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"/>
          <a:stretch/>
        </p:blipFill>
        <p:spPr bwMode="auto">
          <a:xfrm rot="10800000">
            <a:off x="8953499" y="-82732"/>
            <a:ext cx="3251053" cy="379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84431" y="2377574"/>
            <a:ext cx="6215644" cy="146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20" y="3421430"/>
            <a:ext cx="2596856" cy="324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66" y="4963948"/>
            <a:ext cx="1830552" cy="183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M:\All Brands\Motives\Motives by Loren Ridinger\Lip Crayon\Image\Motives-US-Lip-Crayon-47MLP-Flirty-Fuchsi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8587" r="39356"/>
          <a:stretch/>
        </p:blipFill>
        <p:spPr bwMode="auto">
          <a:xfrm rot="16200000">
            <a:off x="9506109" y="-721070"/>
            <a:ext cx="897623" cy="676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:\All Brands\Motives\Motives by Loren Ridinger\False Eyelashes\HK110MF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88" y="-146889"/>
            <a:ext cx="3125012" cy="31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All Brands\Motives\Motives by Loren Ridinger\Metallic Paints\Image\Motives-USA-Metallic-Paints-Biscotti-Mock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23" y="3656723"/>
            <a:ext cx="3455277" cy="345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Product_SC\Communications\Graphics\Products Image\Motives\Face\Neutral Mediu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535" y="148360"/>
            <a:ext cx="1991019" cy="22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:\All Brands\Motives\Motives by Loren Ridinger\Velvet Lipstick\Image\Motives-US-Velvet-Lipstick-XOXO-With-Cap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61" y="2227556"/>
            <a:ext cx="2692762" cy="269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:\All Brands\Motives\Motives by Loren Ridinger\Fliter HD Powder\Image\HK360HDP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322" y="354407"/>
            <a:ext cx="1957062" cy="195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58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" y="0"/>
            <a:ext cx="4441949" cy="691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0"/>
          <a:stretch/>
        </p:blipFill>
        <p:spPr bwMode="auto">
          <a:xfrm>
            <a:off x="7937502" y="-190712"/>
            <a:ext cx="4254500" cy="704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4" r="31931"/>
          <a:stretch/>
        </p:blipFill>
        <p:spPr bwMode="auto">
          <a:xfrm>
            <a:off x="6812805" y="3302003"/>
            <a:ext cx="1315196" cy="38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4" b="16139"/>
          <a:stretch/>
        </p:blipFill>
        <p:spPr bwMode="auto">
          <a:xfrm>
            <a:off x="5397500" y="1277035"/>
            <a:ext cx="2603500" cy="14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58" y="4826003"/>
            <a:ext cx="2034645" cy="203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5" b="17856"/>
          <a:stretch/>
        </p:blipFill>
        <p:spPr bwMode="auto">
          <a:xfrm>
            <a:off x="4488707" y="3185602"/>
            <a:ext cx="2181438" cy="135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O:\Product_SC\Communications\Graphics\Products Image\Motives\Face\Motives-US-Perfecting-Face-Prim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97" y="339203"/>
            <a:ext cx="2962797" cy="29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:\All Brands\Motives\Motives by Loren Ridinger\Luxe Precision Eye Line\Image\Motives-US-luxe-precision-eyeliner-jet-black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8" t="8428" r="34737" b="8287"/>
          <a:stretch/>
        </p:blipFill>
        <p:spPr bwMode="auto">
          <a:xfrm>
            <a:off x="1065579" y="3397145"/>
            <a:ext cx="967150" cy="352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Product_SC\Communications\Graphics\Products Image\Motives\Face\17MLM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68" y="350843"/>
            <a:ext cx="2993935" cy="29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idneyt\Downloads\HK0153_imag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3" y="4135218"/>
            <a:ext cx="2595785" cy="25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All Brands\Motives\Motives by Loren Ridinger\Pressed Blush\Image\sku-HK174MB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48" y="941648"/>
            <a:ext cx="1852352" cy="18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2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8" b="20831"/>
          <a:stretch/>
        </p:blipFill>
        <p:spPr bwMode="auto">
          <a:xfrm>
            <a:off x="4153141" y="46269"/>
            <a:ext cx="7955734" cy="484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3" y="2900548"/>
            <a:ext cx="7642849" cy="390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58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28721" y="4596339"/>
            <a:ext cx="914929" cy="733953"/>
          </a:xfrm>
          <a:custGeom>
            <a:avLst/>
            <a:gdLst/>
            <a:ahLst/>
            <a:cxnLst/>
            <a:rect l="l" t="t" r="r" b="b"/>
            <a:pathLst>
              <a:path w="1097914" h="880745">
                <a:moveTo>
                  <a:pt x="255930" y="862939"/>
                </a:moveTo>
                <a:lnTo>
                  <a:pt x="0" y="862939"/>
                </a:lnTo>
                <a:lnTo>
                  <a:pt x="0" y="880452"/>
                </a:lnTo>
                <a:lnTo>
                  <a:pt x="255930" y="880452"/>
                </a:lnTo>
                <a:lnTo>
                  <a:pt x="255930" y="862939"/>
                </a:lnTo>
                <a:close/>
              </a:path>
              <a:path w="1097914" h="880745">
                <a:moveTo>
                  <a:pt x="328726" y="0"/>
                </a:moveTo>
                <a:lnTo>
                  <a:pt x="0" y="0"/>
                </a:lnTo>
                <a:lnTo>
                  <a:pt x="0" y="17399"/>
                </a:lnTo>
                <a:lnTo>
                  <a:pt x="140715" y="17399"/>
                </a:lnTo>
                <a:lnTo>
                  <a:pt x="456768" y="880452"/>
                </a:lnTo>
                <a:lnTo>
                  <a:pt x="477240" y="880452"/>
                </a:lnTo>
                <a:lnTo>
                  <a:pt x="573814" y="615683"/>
                </a:lnTo>
                <a:lnTo>
                  <a:pt x="550037" y="615683"/>
                </a:lnTo>
                <a:lnTo>
                  <a:pt x="328726" y="0"/>
                </a:lnTo>
                <a:close/>
              </a:path>
              <a:path w="1097914" h="880745">
                <a:moveTo>
                  <a:pt x="1097673" y="862939"/>
                </a:moveTo>
                <a:lnTo>
                  <a:pt x="678078" y="862939"/>
                </a:lnTo>
                <a:lnTo>
                  <a:pt x="678078" y="880452"/>
                </a:lnTo>
                <a:lnTo>
                  <a:pt x="1097673" y="880452"/>
                </a:lnTo>
                <a:lnTo>
                  <a:pt x="1097673" y="862939"/>
                </a:lnTo>
                <a:close/>
              </a:path>
              <a:path w="1097914" h="880745">
                <a:moveTo>
                  <a:pt x="138163" y="17399"/>
                </a:moveTo>
                <a:lnTo>
                  <a:pt x="117475" y="17399"/>
                </a:lnTo>
                <a:lnTo>
                  <a:pt x="117475" y="862939"/>
                </a:lnTo>
                <a:lnTo>
                  <a:pt x="138163" y="862939"/>
                </a:lnTo>
                <a:lnTo>
                  <a:pt x="138163" y="17399"/>
                </a:lnTo>
                <a:close/>
              </a:path>
              <a:path w="1097914" h="880745">
                <a:moveTo>
                  <a:pt x="980160" y="17399"/>
                </a:moveTo>
                <a:lnTo>
                  <a:pt x="794588" y="17399"/>
                </a:lnTo>
                <a:lnTo>
                  <a:pt x="794588" y="862939"/>
                </a:lnTo>
                <a:lnTo>
                  <a:pt x="980160" y="862939"/>
                </a:lnTo>
                <a:lnTo>
                  <a:pt x="980160" y="17399"/>
                </a:lnTo>
                <a:close/>
              </a:path>
              <a:path w="1097914" h="880745">
                <a:moveTo>
                  <a:pt x="1097673" y="0"/>
                </a:moveTo>
                <a:lnTo>
                  <a:pt x="777989" y="0"/>
                </a:lnTo>
                <a:lnTo>
                  <a:pt x="552767" y="615683"/>
                </a:lnTo>
                <a:lnTo>
                  <a:pt x="573814" y="615683"/>
                </a:lnTo>
                <a:lnTo>
                  <a:pt x="792035" y="17399"/>
                </a:lnTo>
                <a:lnTo>
                  <a:pt x="1097673" y="17399"/>
                </a:lnTo>
                <a:lnTo>
                  <a:pt x="109767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1062" y="4579953"/>
            <a:ext cx="799042" cy="764645"/>
          </a:xfrm>
          <a:custGeom>
            <a:avLst/>
            <a:gdLst/>
            <a:ahLst/>
            <a:cxnLst/>
            <a:rect l="l" t="t" r="r" b="b"/>
            <a:pathLst>
              <a:path w="958850" h="917575">
                <a:moveTo>
                  <a:pt x="479831" y="0"/>
                </a:moveTo>
                <a:lnTo>
                  <a:pt x="438620" y="2037"/>
                </a:lnTo>
                <a:lnTo>
                  <a:pt x="396984" y="8159"/>
                </a:lnTo>
                <a:lnTo>
                  <a:pt x="354874" y="18377"/>
                </a:lnTo>
                <a:lnTo>
                  <a:pt x="312242" y="32702"/>
                </a:lnTo>
                <a:lnTo>
                  <a:pt x="270382" y="50856"/>
                </a:lnTo>
                <a:lnTo>
                  <a:pt x="230605" y="72486"/>
                </a:lnTo>
                <a:lnTo>
                  <a:pt x="192911" y="97576"/>
                </a:lnTo>
                <a:lnTo>
                  <a:pt x="157302" y="126110"/>
                </a:lnTo>
                <a:lnTo>
                  <a:pt x="124364" y="157862"/>
                </a:lnTo>
                <a:lnTo>
                  <a:pt x="94510" y="192744"/>
                </a:lnTo>
                <a:lnTo>
                  <a:pt x="67766" y="230756"/>
                </a:lnTo>
                <a:lnTo>
                  <a:pt x="44157" y="271894"/>
                </a:lnTo>
                <a:lnTo>
                  <a:pt x="24833" y="315858"/>
                </a:lnTo>
                <a:lnTo>
                  <a:pt x="11034" y="362238"/>
                </a:lnTo>
                <a:lnTo>
                  <a:pt x="2758" y="411072"/>
                </a:lnTo>
                <a:lnTo>
                  <a:pt x="0" y="462394"/>
                </a:lnTo>
                <a:lnTo>
                  <a:pt x="2469" y="509758"/>
                </a:lnTo>
                <a:lnTo>
                  <a:pt x="9885" y="555437"/>
                </a:lnTo>
                <a:lnTo>
                  <a:pt x="22261" y="599454"/>
                </a:lnTo>
                <a:lnTo>
                  <a:pt x="39611" y="641832"/>
                </a:lnTo>
                <a:lnTo>
                  <a:pt x="61061" y="681733"/>
                </a:lnTo>
                <a:lnTo>
                  <a:pt x="85869" y="719040"/>
                </a:lnTo>
                <a:lnTo>
                  <a:pt x="113933" y="753687"/>
                </a:lnTo>
                <a:lnTo>
                  <a:pt x="145148" y="785609"/>
                </a:lnTo>
                <a:lnTo>
                  <a:pt x="179485" y="814588"/>
                </a:lnTo>
                <a:lnTo>
                  <a:pt x="216401" y="840332"/>
                </a:lnTo>
                <a:lnTo>
                  <a:pt x="255937" y="862835"/>
                </a:lnTo>
                <a:lnTo>
                  <a:pt x="298132" y="882091"/>
                </a:lnTo>
                <a:lnTo>
                  <a:pt x="342121" y="897532"/>
                </a:lnTo>
                <a:lnTo>
                  <a:pt x="387067" y="908519"/>
                </a:lnTo>
                <a:lnTo>
                  <a:pt x="432970" y="915088"/>
                </a:lnTo>
                <a:lnTo>
                  <a:pt x="479831" y="917270"/>
                </a:lnTo>
                <a:lnTo>
                  <a:pt x="527265" y="915000"/>
                </a:lnTo>
                <a:lnTo>
                  <a:pt x="573476" y="908172"/>
                </a:lnTo>
                <a:lnTo>
                  <a:pt x="605202" y="900125"/>
                </a:lnTo>
                <a:lnTo>
                  <a:pt x="479831" y="900125"/>
                </a:lnTo>
                <a:lnTo>
                  <a:pt x="445259" y="898857"/>
                </a:lnTo>
                <a:lnTo>
                  <a:pt x="383506" y="888841"/>
                </a:lnTo>
                <a:lnTo>
                  <a:pt x="331653" y="868389"/>
                </a:lnTo>
                <a:lnTo>
                  <a:pt x="289461" y="833601"/>
                </a:lnTo>
                <a:lnTo>
                  <a:pt x="256779" y="783231"/>
                </a:lnTo>
                <a:lnTo>
                  <a:pt x="232621" y="715845"/>
                </a:lnTo>
                <a:lnTo>
                  <a:pt x="223850" y="675716"/>
                </a:lnTo>
                <a:lnTo>
                  <a:pt x="217217" y="630565"/>
                </a:lnTo>
                <a:lnTo>
                  <a:pt x="212418" y="579970"/>
                </a:lnTo>
                <a:lnTo>
                  <a:pt x="209503" y="523918"/>
                </a:lnTo>
                <a:lnTo>
                  <a:pt x="208521" y="462394"/>
                </a:lnTo>
                <a:lnTo>
                  <a:pt x="209099" y="414531"/>
                </a:lnTo>
                <a:lnTo>
                  <a:pt x="210810" y="368706"/>
                </a:lnTo>
                <a:lnTo>
                  <a:pt x="213621" y="324891"/>
                </a:lnTo>
                <a:lnTo>
                  <a:pt x="217500" y="283057"/>
                </a:lnTo>
                <a:lnTo>
                  <a:pt x="223176" y="243681"/>
                </a:lnTo>
                <a:lnTo>
                  <a:pt x="241724" y="173309"/>
                </a:lnTo>
                <a:lnTo>
                  <a:pt x="270337" y="114185"/>
                </a:lnTo>
                <a:lnTo>
                  <a:pt x="311287" y="68135"/>
                </a:lnTo>
                <a:lnTo>
                  <a:pt x="365695" y="35853"/>
                </a:lnTo>
                <a:lnTo>
                  <a:pt x="437301" y="19466"/>
                </a:lnTo>
                <a:lnTo>
                  <a:pt x="479831" y="17411"/>
                </a:lnTo>
                <a:lnTo>
                  <a:pt x="608423" y="17411"/>
                </a:lnTo>
                <a:lnTo>
                  <a:pt x="567655" y="8020"/>
                </a:lnTo>
                <a:lnTo>
                  <a:pt x="523875" y="2005"/>
                </a:lnTo>
                <a:lnTo>
                  <a:pt x="479831" y="0"/>
                </a:lnTo>
                <a:close/>
              </a:path>
              <a:path w="958850" h="917575">
                <a:moveTo>
                  <a:pt x="608423" y="17411"/>
                </a:moveTo>
                <a:lnTo>
                  <a:pt x="479831" y="17411"/>
                </a:lnTo>
                <a:lnTo>
                  <a:pt x="525256" y="19600"/>
                </a:lnTo>
                <a:lnTo>
                  <a:pt x="565434" y="26171"/>
                </a:lnTo>
                <a:lnTo>
                  <a:pt x="630110" y="52476"/>
                </a:lnTo>
                <a:lnTo>
                  <a:pt x="677630" y="94002"/>
                </a:lnTo>
                <a:lnTo>
                  <a:pt x="711263" y="147777"/>
                </a:lnTo>
                <a:lnTo>
                  <a:pt x="733010" y="212380"/>
                </a:lnTo>
                <a:lnTo>
                  <a:pt x="744004" y="286232"/>
                </a:lnTo>
                <a:lnTo>
                  <a:pt x="746549" y="325949"/>
                </a:lnTo>
                <a:lnTo>
                  <a:pt x="748334" y="366679"/>
                </a:lnTo>
                <a:lnTo>
                  <a:pt x="749345" y="406796"/>
                </a:lnTo>
                <a:lnTo>
                  <a:pt x="749731" y="451230"/>
                </a:lnTo>
                <a:lnTo>
                  <a:pt x="749288" y="498527"/>
                </a:lnTo>
                <a:lnTo>
                  <a:pt x="747958" y="544093"/>
                </a:lnTo>
                <a:lnTo>
                  <a:pt x="745740" y="587858"/>
                </a:lnTo>
                <a:lnTo>
                  <a:pt x="742632" y="629754"/>
                </a:lnTo>
                <a:lnTo>
                  <a:pt x="737975" y="669548"/>
                </a:lnTo>
                <a:lnTo>
                  <a:pt x="721097" y="740677"/>
                </a:lnTo>
                <a:lnTo>
                  <a:pt x="693756" y="800340"/>
                </a:lnTo>
                <a:lnTo>
                  <a:pt x="653500" y="847351"/>
                </a:lnTo>
                <a:lnTo>
                  <a:pt x="598799" y="880949"/>
                </a:lnTo>
                <a:lnTo>
                  <a:pt x="524550" y="897997"/>
                </a:lnTo>
                <a:lnTo>
                  <a:pt x="479831" y="900125"/>
                </a:lnTo>
                <a:lnTo>
                  <a:pt x="605202" y="900125"/>
                </a:lnTo>
                <a:lnTo>
                  <a:pt x="662330" y="880719"/>
                </a:lnTo>
                <a:lnTo>
                  <a:pt x="704159" y="860918"/>
                </a:lnTo>
                <a:lnTo>
                  <a:pt x="743437" y="837780"/>
                </a:lnTo>
                <a:lnTo>
                  <a:pt x="780150" y="811271"/>
                </a:lnTo>
                <a:lnTo>
                  <a:pt x="814285" y="781354"/>
                </a:lnTo>
                <a:lnTo>
                  <a:pt x="845576" y="748576"/>
                </a:lnTo>
                <a:lnTo>
                  <a:pt x="873499" y="713206"/>
                </a:lnTo>
                <a:lnTo>
                  <a:pt x="898089" y="675284"/>
                </a:lnTo>
                <a:lnTo>
                  <a:pt x="919378" y="634847"/>
                </a:lnTo>
                <a:lnTo>
                  <a:pt x="936392" y="592520"/>
                </a:lnTo>
                <a:lnTo>
                  <a:pt x="948563" y="549054"/>
                </a:lnTo>
                <a:lnTo>
                  <a:pt x="955875" y="504418"/>
                </a:lnTo>
                <a:lnTo>
                  <a:pt x="958316" y="458584"/>
                </a:lnTo>
                <a:lnTo>
                  <a:pt x="955720" y="406796"/>
                </a:lnTo>
                <a:lnTo>
                  <a:pt x="947926" y="357674"/>
                </a:lnTo>
                <a:lnTo>
                  <a:pt x="934929" y="311274"/>
                </a:lnTo>
                <a:lnTo>
                  <a:pt x="916724" y="267652"/>
                </a:lnTo>
                <a:lnTo>
                  <a:pt x="894388" y="226915"/>
                </a:lnTo>
                <a:lnTo>
                  <a:pt x="868848" y="189320"/>
                </a:lnTo>
                <a:lnTo>
                  <a:pt x="840093" y="154918"/>
                </a:lnTo>
                <a:lnTo>
                  <a:pt x="808113" y="123761"/>
                </a:lnTo>
                <a:lnTo>
                  <a:pt x="773240" y="95686"/>
                </a:lnTo>
                <a:lnTo>
                  <a:pt x="736039" y="71048"/>
                </a:lnTo>
                <a:lnTo>
                  <a:pt x="696455" y="49846"/>
                </a:lnTo>
                <a:lnTo>
                  <a:pt x="654431" y="32080"/>
                </a:lnTo>
                <a:lnTo>
                  <a:pt x="611172" y="18045"/>
                </a:lnTo>
                <a:lnTo>
                  <a:pt x="608423" y="17411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42588" y="4596344"/>
            <a:ext cx="668867" cy="733953"/>
          </a:xfrm>
          <a:custGeom>
            <a:avLst/>
            <a:gdLst/>
            <a:ahLst/>
            <a:cxnLst/>
            <a:rect l="l" t="t" r="r" b="b"/>
            <a:pathLst>
              <a:path w="802639" h="880745">
                <a:moveTo>
                  <a:pt x="611632" y="862939"/>
                </a:moveTo>
                <a:lnTo>
                  <a:pt x="190601" y="862939"/>
                </a:lnTo>
                <a:lnTo>
                  <a:pt x="190601" y="880465"/>
                </a:lnTo>
                <a:lnTo>
                  <a:pt x="611632" y="880465"/>
                </a:lnTo>
                <a:lnTo>
                  <a:pt x="611632" y="862939"/>
                </a:lnTo>
                <a:close/>
              </a:path>
              <a:path w="802639" h="880745">
                <a:moveTo>
                  <a:pt x="493864" y="17399"/>
                </a:moveTo>
                <a:lnTo>
                  <a:pt x="308470" y="17399"/>
                </a:lnTo>
                <a:lnTo>
                  <a:pt x="308470" y="862939"/>
                </a:lnTo>
                <a:lnTo>
                  <a:pt x="493864" y="862939"/>
                </a:lnTo>
                <a:lnTo>
                  <a:pt x="493864" y="17399"/>
                </a:lnTo>
                <a:close/>
              </a:path>
              <a:path w="802639" h="880745">
                <a:moveTo>
                  <a:pt x="802411" y="0"/>
                </a:moveTo>
                <a:lnTo>
                  <a:pt x="0" y="0"/>
                </a:lnTo>
                <a:lnTo>
                  <a:pt x="0" y="226288"/>
                </a:lnTo>
                <a:lnTo>
                  <a:pt x="16700" y="226288"/>
                </a:lnTo>
                <a:lnTo>
                  <a:pt x="26476" y="196189"/>
                </a:lnTo>
                <a:lnTo>
                  <a:pt x="36768" y="168860"/>
                </a:lnTo>
                <a:lnTo>
                  <a:pt x="58750" y="122567"/>
                </a:lnTo>
                <a:lnTo>
                  <a:pt x="83431" y="86239"/>
                </a:lnTo>
                <a:lnTo>
                  <a:pt x="111188" y="58940"/>
                </a:lnTo>
                <a:lnTo>
                  <a:pt x="159760" y="32137"/>
                </a:lnTo>
                <a:lnTo>
                  <a:pt x="197027" y="22590"/>
                </a:lnTo>
                <a:lnTo>
                  <a:pt x="239315" y="17973"/>
                </a:lnTo>
                <a:lnTo>
                  <a:pt x="262394" y="17399"/>
                </a:lnTo>
                <a:lnTo>
                  <a:pt x="802411" y="17399"/>
                </a:lnTo>
                <a:lnTo>
                  <a:pt x="802411" y="0"/>
                </a:lnTo>
                <a:close/>
              </a:path>
              <a:path w="802639" h="880745">
                <a:moveTo>
                  <a:pt x="802411" y="17399"/>
                </a:moveTo>
                <a:lnTo>
                  <a:pt x="539940" y="17399"/>
                </a:lnTo>
                <a:lnTo>
                  <a:pt x="562954" y="17973"/>
                </a:lnTo>
                <a:lnTo>
                  <a:pt x="584704" y="19702"/>
                </a:lnTo>
                <a:lnTo>
                  <a:pt x="624344" y="26644"/>
                </a:lnTo>
                <a:lnTo>
                  <a:pt x="675772" y="48290"/>
                </a:lnTo>
                <a:lnTo>
                  <a:pt x="718800" y="86239"/>
                </a:lnTo>
                <a:lnTo>
                  <a:pt x="743470" y="122567"/>
                </a:lnTo>
                <a:lnTo>
                  <a:pt x="765554" y="168860"/>
                </a:lnTo>
                <a:lnTo>
                  <a:pt x="785723" y="226288"/>
                </a:lnTo>
                <a:lnTo>
                  <a:pt x="802411" y="226288"/>
                </a:lnTo>
                <a:lnTo>
                  <a:pt x="802411" y="1739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60642" y="5322753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51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8989" y="4610854"/>
            <a:ext cx="155045" cy="704849"/>
          </a:xfrm>
          <a:custGeom>
            <a:avLst/>
            <a:gdLst/>
            <a:ahLst/>
            <a:cxnLst/>
            <a:rect l="l" t="t" r="r" b="b"/>
            <a:pathLst>
              <a:path w="186054" h="845820">
                <a:moveTo>
                  <a:pt x="185610" y="0"/>
                </a:moveTo>
                <a:lnTo>
                  <a:pt x="0" y="0"/>
                </a:lnTo>
                <a:lnTo>
                  <a:pt x="0" y="845540"/>
                </a:lnTo>
                <a:lnTo>
                  <a:pt x="185610" y="845540"/>
                </a:lnTo>
                <a:lnTo>
                  <a:pt x="18561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60642" y="4603588"/>
            <a:ext cx="351367" cy="0"/>
          </a:xfrm>
          <a:custGeom>
            <a:avLst/>
            <a:gdLst/>
            <a:ahLst/>
            <a:cxnLst/>
            <a:rect l="l" t="t" r="r" b="b"/>
            <a:pathLst>
              <a:path w="421639">
                <a:moveTo>
                  <a:pt x="0" y="0"/>
                </a:moveTo>
                <a:lnTo>
                  <a:pt x="421220" y="0"/>
                </a:lnTo>
              </a:path>
            </a:pathLst>
          </a:custGeom>
          <a:ln w="17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1709" y="4596355"/>
            <a:ext cx="807508" cy="761471"/>
          </a:xfrm>
          <a:custGeom>
            <a:avLst/>
            <a:gdLst/>
            <a:ahLst/>
            <a:cxnLst/>
            <a:rect l="l" t="t" r="r" b="b"/>
            <a:pathLst>
              <a:path w="969009" h="913764">
                <a:moveTo>
                  <a:pt x="304571" y="17399"/>
                </a:moveTo>
                <a:lnTo>
                  <a:pt x="107238" y="17399"/>
                </a:lnTo>
                <a:lnTo>
                  <a:pt x="460578" y="913714"/>
                </a:lnTo>
                <a:lnTo>
                  <a:pt x="497751" y="913714"/>
                </a:lnTo>
                <a:lnTo>
                  <a:pt x="588803" y="687425"/>
                </a:lnTo>
                <a:lnTo>
                  <a:pt x="569290" y="687425"/>
                </a:lnTo>
                <a:lnTo>
                  <a:pt x="304571" y="17399"/>
                </a:lnTo>
                <a:close/>
              </a:path>
              <a:path w="969009" h="913764">
                <a:moveTo>
                  <a:pt x="858405" y="17399"/>
                </a:moveTo>
                <a:lnTo>
                  <a:pt x="839304" y="17398"/>
                </a:lnTo>
                <a:lnTo>
                  <a:pt x="569290" y="687425"/>
                </a:lnTo>
                <a:lnTo>
                  <a:pt x="588803" y="687425"/>
                </a:lnTo>
                <a:lnTo>
                  <a:pt x="858405" y="17399"/>
                </a:lnTo>
                <a:close/>
              </a:path>
              <a:path w="969009" h="913764">
                <a:moveTo>
                  <a:pt x="427215" y="0"/>
                </a:moveTo>
                <a:lnTo>
                  <a:pt x="0" y="0"/>
                </a:lnTo>
                <a:lnTo>
                  <a:pt x="0" y="17399"/>
                </a:lnTo>
                <a:lnTo>
                  <a:pt x="427215" y="17399"/>
                </a:lnTo>
                <a:lnTo>
                  <a:pt x="427215" y="0"/>
                </a:lnTo>
                <a:close/>
              </a:path>
              <a:path w="969009" h="913764">
                <a:moveTo>
                  <a:pt x="968413" y="0"/>
                </a:moveTo>
                <a:lnTo>
                  <a:pt x="724344" y="0"/>
                </a:lnTo>
                <a:lnTo>
                  <a:pt x="724344" y="17399"/>
                </a:lnTo>
                <a:lnTo>
                  <a:pt x="968413" y="17399"/>
                </a:lnTo>
                <a:lnTo>
                  <a:pt x="968413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95512" y="4596339"/>
            <a:ext cx="681567" cy="733953"/>
          </a:xfrm>
          <a:custGeom>
            <a:avLst/>
            <a:gdLst/>
            <a:ahLst/>
            <a:cxnLst/>
            <a:rect l="l" t="t" r="r" b="b"/>
            <a:pathLst>
              <a:path w="817879" h="880745">
                <a:moveTo>
                  <a:pt x="817727" y="609638"/>
                </a:moveTo>
                <a:lnTo>
                  <a:pt x="800950" y="609638"/>
                </a:lnTo>
                <a:lnTo>
                  <a:pt x="793916" y="635780"/>
                </a:lnTo>
                <a:lnTo>
                  <a:pt x="785429" y="661073"/>
                </a:lnTo>
                <a:lnTo>
                  <a:pt x="764031" y="709193"/>
                </a:lnTo>
                <a:lnTo>
                  <a:pt x="736660" y="752541"/>
                </a:lnTo>
                <a:lnTo>
                  <a:pt x="703021" y="790079"/>
                </a:lnTo>
                <a:lnTo>
                  <a:pt x="663951" y="820826"/>
                </a:lnTo>
                <a:lnTo>
                  <a:pt x="619366" y="843838"/>
                </a:lnTo>
                <a:lnTo>
                  <a:pt x="569220" y="858213"/>
                </a:lnTo>
                <a:lnTo>
                  <a:pt x="513168" y="862939"/>
                </a:lnTo>
                <a:lnTo>
                  <a:pt x="0" y="862939"/>
                </a:lnTo>
                <a:lnTo>
                  <a:pt x="0" y="880452"/>
                </a:lnTo>
                <a:lnTo>
                  <a:pt x="817727" y="880452"/>
                </a:lnTo>
                <a:lnTo>
                  <a:pt x="817727" y="609638"/>
                </a:lnTo>
                <a:close/>
              </a:path>
              <a:path w="817879" h="880745">
                <a:moveTo>
                  <a:pt x="303377" y="17399"/>
                </a:moveTo>
                <a:lnTo>
                  <a:pt x="117881" y="17399"/>
                </a:lnTo>
                <a:lnTo>
                  <a:pt x="117881" y="862939"/>
                </a:lnTo>
                <a:lnTo>
                  <a:pt x="303377" y="862939"/>
                </a:lnTo>
                <a:lnTo>
                  <a:pt x="303377" y="416712"/>
                </a:lnTo>
                <a:lnTo>
                  <a:pt x="585000" y="416712"/>
                </a:lnTo>
                <a:lnTo>
                  <a:pt x="585000" y="399491"/>
                </a:lnTo>
                <a:lnTo>
                  <a:pt x="303377" y="399491"/>
                </a:lnTo>
                <a:lnTo>
                  <a:pt x="303377" y="17399"/>
                </a:lnTo>
                <a:close/>
              </a:path>
              <a:path w="817879" h="880745">
                <a:moveTo>
                  <a:pt x="585000" y="416712"/>
                </a:moveTo>
                <a:lnTo>
                  <a:pt x="388962" y="416712"/>
                </a:lnTo>
                <a:lnTo>
                  <a:pt x="410505" y="417628"/>
                </a:lnTo>
                <a:lnTo>
                  <a:pt x="430144" y="420392"/>
                </a:lnTo>
                <a:lnTo>
                  <a:pt x="478312" y="439597"/>
                </a:lnTo>
                <a:lnTo>
                  <a:pt x="514642" y="471830"/>
                </a:lnTo>
                <a:lnTo>
                  <a:pt x="540541" y="514289"/>
                </a:lnTo>
                <a:lnTo>
                  <a:pt x="558476" y="564462"/>
                </a:lnTo>
                <a:lnTo>
                  <a:pt x="568032" y="599579"/>
                </a:lnTo>
                <a:lnTo>
                  <a:pt x="585000" y="599579"/>
                </a:lnTo>
                <a:lnTo>
                  <a:pt x="585000" y="416712"/>
                </a:lnTo>
                <a:close/>
              </a:path>
              <a:path w="817879" h="880745">
                <a:moveTo>
                  <a:pt x="585000" y="215125"/>
                </a:moveTo>
                <a:lnTo>
                  <a:pt x="568032" y="215125"/>
                </a:lnTo>
                <a:lnTo>
                  <a:pt x="563361" y="235735"/>
                </a:lnTo>
                <a:lnTo>
                  <a:pt x="557950" y="255296"/>
                </a:lnTo>
                <a:lnTo>
                  <a:pt x="545096" y="291401"/>
                </a:lnTo>
                <a:lnTo>
                  <a:pt x="519814" y="336785"/>
                </a:lnTo>
                <a:lnTo>
                  <a:pt x="484871" y="370701"/>
                </a:lnTo>
                <a:lnTo>
                  <a:pt x="437701" y="392177"/>
                </a:lnTo>
                <a:lnTo>
                  <a:pt x="397745" y="398674"/>
                </a:lnTo>
                <a:lnTo>
                  <a:pt x="374929" y="399491"/>
                </a:lnTo>
                <a:lnTo>
                  <a:pt x="585000" y="399491"/>
                </a:lnTo>
                <a:lnTo>
                  <a:pt x="585000" y="215125"/>
                </a:lnTo>
                <a:close/>
              </a:path>
              <a:path w="817879" h="880745">
                <a:moveTo>
                  <a:pt x="765327" y="0"/>
                </a:moveTo>
                <a:lnTo>
                  <a:pt x="0" y="0"/>
                </a:lnTo>
                <a:lnTo>
                  <a:pt x="0" y="17399"/>
                </a:lnTo>
                <a:lnTo>
                  <a:pt x="506844" y="17399"/>
                </a:lnTo>
                <a:lnTo>
                  <a:pt x="537019" y="18827"/>
                </a:lnTo>
                <a:lnTo>
                  <a:pt x="590072" y="30247"/>
                </a:lnTo>
                <a:lnTo>
                  <a:pt x="633718" y="52120"/>
                </a:lnTo>
                <a:lnTo>
                  <a:pt x="669210" y="78984"/>
                </a:lnTo>
                <a:lnTo>
                  <a:pt x="697035" y="109630"/>
                </a:lnTo>
                <a:lnTo>
                  <a:pt x="718527" y="141490"/>
                </a:lnTo>
                <a:lnTo>
                  <a:pt x="740005" y="187488"/>
                </a:lnTo>
                <a:lnTo>
                  <a:pt x="748550" y="211620"/>
                </a:lnTo>
                <a:lnTo>
                  <a:pt x="765327" y="211620"/>
                </a:lnTo>
                <a:lnTo>
                  <a:pt x="765327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59791" y="4579938"/>
            <a:ext cx="553508" cy="764645"/>
          </a:xfrm>
          <a:custGeom>
            <a:avLst/>
            <a:gdLst/>
            <a:ahLst/>
            <a:cxnLst/>
            <a:rect l="l" t="t" r="r" b="b"/>
            <a:pathLst>
              <a:path w="664209" h="917575">
                <a:moveTo>
                  <a:pt x="182035" y="871588"/>
                </a:moveTo>
                <a:lnTo>
                  <a:pt x="60020" y="871588"/>
                </a:lnTo>
                <a:lnTo>
                  <a:pt x="67247" y="872058"/>
                </a:lnTo>
                <a:lnTo>
                  <a:pt x="76169" y="873459"/>
                </a:lnTo>
                <a:lnTo>
                  <a:pt x="86761" y="875783"/>
                </a:lnTo>
                <a:lnTo>
                  <a:pt x="98996" y="879017"/>
                </a:lnTo>
                <a:lnTo>
                  <a:pt x="112595" y="882801"/>
                </a:lnTo>
                <a:lnTo>
                  <a:pt x="127133" y="886645"/>
                </a:lnTo>
                <a:lnTo>
                  <a:pt x="176490" y="898526"/>
                </a:lnTo>
                <a:lnTo>
                  <a:pt x="232295" y="909916"/>
                </a:lnTo>
                <a:lnTo>
                  <a:pt x="271233" y="915460"/>
                </a:lnTo>
                <a:lnTo>
                  <a:pt x="310819" y="917270"/>
                </a:lnTo>
                <a:lnTo>
                  <a:pt x="349580" y="915762"/>
                </a:lnTo>
                <a:lnTo>
                  <a:pt x="386470" y="911247"/>
                </a:lnTo>
                <a:lnTo>
                  <a:pt x="421526" y="903736"/>
                </a:lnTo>
                <a:lnTo>
                  <a:pt x="432971" y="900125"/>
                </a:lnTo>
                <a:lnTo>
                  <a:pt x="321132" y="900125"/>
                </a:lnTo>
                <a:lnTo>
                  <a:pt x="301051" y="899980"/>
                </a:lnTo>
                <a:lnTo>
                  <a:pt x="256505" y="897274"/>
                </a:lnTo>
                <a:lnTo>
                  <a:pt x="219524" y="888084"/>
                </a:lnTo>
                <a:lnTo>
                  <a:pt x="193262" y="877277"/>
                </a:lnTo>
                <a:lnTo>
                  <a:pt x="182035" y="871588"/>
                </a:lnTo>
                <a:close/>
              </a:path>
              <a:path w="664209" h="917575">
                <a:moveTo>
                  <a:pt x="19037" y="625601"/>
                </a:moveTo>
                <a:lnTo>
                  <a:pt x="0" y="625601"/>
                </a:lnTo>
                <a:lnTo>
                  <a:pt x="0" y="900125"/>
                </a:lnTo>
                <a:lnTo>
                  <a:pt x="20408" y="900125"/>
                </a:lnTo>
                <a:lnTo>
                  <a:pt x="23709" y="891997"/>
                </a:lnTo>
                <a:lnTo>
                  <a:pt x="27041" y="885588"/>
                </a:lnTo>
                <a:lnTo>
                  <a:pt x="60020" y="871588"/>
                </a:lnTo>
                <a:lnTo>
                  <a:pt x="182035" y="871588"/>
                </a:lnTo>
                <a:lnTo>
                  <a:pt x="179705" y="870407"/>
                </a:lnTo>
                <a:lnTo>
                  <a:pt x="137244" y="840464"/>
                </a:lnTo>
                <a:lnTo>
                  <a:pt x="97990" y="801273"/>
                </a:lnTo>
                <a:lnTo>
                  <a:pt x="68459" y="758836"/>
                </a:lnTo>
                <a:lnTo>
                  <a:pt x="46609" y="716356"/>
                </a:lnTo>
                <a:lnTo>
                  <a:pt x="31599" y="676842"/>
                </a:lnTo>
                <a:lnTo>
                  <a:pt x="20525" y="633527"/>
                </a:lnTo>
                <a:lnTo>
                  <a:pt x="19037" y="625601"/>
                </a:lnTo>
                <a:close/>
              </a:path>
              <a:path w="664209" h="917575">
                <a:moveTo>
                  <a:pt x="327482" y="0"/>
                </a:moveTo>
                <a:lnTo>
                  <a:pt x="263248" y="5359"/>
                </a:lnTo>
                <a:lnTo>
                  <a:pt x="203911" y="21577"/>
                </a:lnTo>
                <a:lnTo>
                  <a:pt x="150988" y="46712"/>
                </a:lnTo>
                <a:lnTo>
                  <a:pt x="106248" y="78638"/>
                </a:lnTo>
                <a:lnTo>
                  <a:pt x="69621" y="116371"/>
                </a:lnTo>
                <a:lnTo>
                  <a:pt x="42062" y="159486"/>
                </a:lnTo>
                <a:lnTo>
                  <a:pt x="24772" y="206098"/>
                </a:lnTo>
                <a:lnTo>
                  <a:pt x="19037" y="254596"/>
                </a:lnTo>
                <a:lnTo>
                  <a:pt x="20459" y="286629"/>
                </a:lnTo>
                <a:lnTo>
                  <a:pt x="31729" y="342297"/>
                </a:lnTo>
                <a:lnTo>
                  <a:pt x="53588" y="387344"/>
                </a:lnTo>
                <a:lnTo>
                  <a:pt x="83310" y="424762"/>
                </a:lnTo>
                <a:lnTo>
                  <a:pt x="120165" y="455225"/>
                </a:lnTo>
                <a:lnTo>
                  <a:pt x="162382" y="479843"/>
                </a:lnTo>
                <a:lnTo>
                  <a:pt x="209249" y="499434"/>
                </a:lnTo>
                <a:lnTo>
                  <a:pt x="257934" y="516177"/>
                </a:lnTo>
                <a:lnTo>
                  <a:pt x="379882" y="551510"/>
                </a:lnTo>
                <a:lnTo>
                  <a:pt x="402976" y="558638"/>
                </a:lnTo>
                <a:lnTo>
                  <a:pt x="445236" y="575238"/>
                </a:lnTo>
                <a:lnTo>
                  <a:pt x="482037" y="595202"/>
                </a:lnTo>
                <a:lnTo>
                  <a:pt x="511711" y="619983"/>
                </a:lnTo>
                <a:lnTo>
                  <a:pt x="540591" y="667961"/>
                </a:lnTo>
                <a:lnTo>
                  <a:pt x="546163" y="709663"/>
                </a:lnTo>
                <a:lnTo>
                  <a:pt x="545544" y="722493"/>
                </a:lnTo>
                <a:lnTo>
                  <a:pt x="535813" y="767067"/>
                </a:lnTo>
                <a:lnTo>
                  <a:pt x="512326" y="814567"/>
                </a:lnTo>
                <a:lnTo>
                  <a:pt x="487053" y="843848"/>
                </a:lnTo>
                <a:lnTo>
                  <a:pt x="452958" y="868867"/>
                </a:lnTo>
                <a:lnTo>
                  <a:pt x="409064" y="888584"/>
                </a:lnTo>
                <a:lnTo>
                  <a:pt x="353467" y="898837"/>
                </a:lnTo>
                <a:lnTo>
                  <a:pt x="321132" y="900125"/>
                </a:lnTo>
                <a:lnTo>
                  <a:pt x="432971" y="900125"/>
                </a:lnTo>
                <a:lnTo>
                  <a:pt x="485921" y="880129"/>
                </a:lnTo>
                <a:lnTo>
                  <a:pt x="541560" y="847761"/>
                </a:lnTo>
                <a:lnTo>
                  <a:pt x="588116" y="807137"/>
                </a:lnTo>
                <a:lnTo>
                  <a:pt x="624238" y="759555"/>
                </a:lnTo>
                <a:lnTo>
                  <a:pt x="649546" y="705536"/>
                </a:lnTo>
                <a:lnTo>
                  <a:pt x="662431" y="648002"/>
                </a:lnTo>
                <a:lnTo>
                  <a:pt x="664044" y="618058"/>
                </a:lnTo>
                <a:lnTo>
                  <a:pt x="662560" y="588415"/>
                </a:lnTo>
                <a:lnTo>
                  <a:pt x="650682" y="536553"/>
                </a:lnTo>
                <a:lnTo>
                  <a:pt x="627539" y="494084"/>
                </a:lnTo>
                <a:lnTo>
                  <a:pt x="596518" y="458198"/>
                </a:lnTo>
                <a:lnTo>
                  <a:pt x="558390" y="428416"/>
                </a:lnTo>
                <a:lnTo>
                  <a:pt x="514627" y="403984"/>
                </a:lnTo>
                <a:lnTo>
                  <a:pt x="465832" y="384361"/>
                </a:lnTo>
                <a:lnTo>
                  <a:pt x="415201" y="366686"/>
                </a:lnTo>
                <a:lnTo>
                  <a:pt x="288315" y="327583"/>
                </a:lnTo>
                <a:lnTo>
                  <a:pt x="264378" y="319777"/>
                </a:lnTo>
                <a:lnTo>
                  <a:pt x="220510" y="302203"/>
                </a:lnTo>
                <a:lnTo>
                  <a:pt x="182379" y="281693"/>
                </a:lnTo>
                <a:lnTo>
                  <a:pt x="151494" y="257252"/>
                </a:lnTo>
                <a:lnTo>
                  <a:pt x="120992" y="211461"/>
                </a:lnTo>
                <a:lnTo>
                  <a:pt x="115036" y="171830"/>
                </a:lnTo>
                <a:lnTo>
                  <a:pt x="115937" y="157707"/>
                </a:lnTo>
                <a:lnTo>
                  <a:pt x="129120" y="116141"/>
                </a:lnTo>
                <a:lnTo>
                  <a:pt x="157363" y="78270"/>
                </a:lnTo>
                <a:lnTo>
                  <a:pt x="199975" y="46683"/>
                </a:lnTo>
                <a:lnTo>
                  <a:pt x="235915" y="31000"/>
                </a:lnTo>
                <a:lnTo>
                  <a:pt x="277883" y="20780"/>
                </a:lnTo>
                <a:lnTo>
                  <a:pt x="326034" y="17398"/>
                </a:lnTo>
                <a:lnTo>
                  <a:pt x="439898" y="17398"/>
                </a:lnTo>
                <a:lnTo>
                  <a:pt x="431763" y="15046"/>
                </a:lnTo>
                <a:lnTo>
                  <a:pt x="384950" y="4173"/>
                </a:lnTo>
                <a:lnTo>
                  <a:pt x="347906" y="472"/>
                </a:lnTo>
                <a:lnTo>
                  <a:pt x="327482" y="0"/>
                </a:lnTo>
                <a:close/>
              </a:path>
              <a:path w="664209" h="917575">
                <a:moveTo>
                  <a:pt x="439898" y="17398"/>
                </a:moveTo>
                <a:lnTo>
                  <a:pt x="326034" y="17398"/>
                </a:lnTo>
                <a:lnTo>
                  <a:pt x="356105" y="18699"/>
                </a:lnTo>
                <a:lnTo>
                  <a:pt x="383378" y="22623"/>
                </a:lnTo>
                <a:lnTo>
                  <a:pt x="429768" y="38468"/>
                </a:lnTo>
                <a:lnTo>
                  <a:pt x="467199" y="62615"/>
                </a:lnTo>
                <a:lnTo>
                  <a:pt x="497573" y="93306"/>
                </a:lnTo>
                <a:lnTo>
                  <a:pt x="522028" y="129363"/>
                </a:lnTo>
                <a:lnTo>
                  <a:pt x="541807" y="169392"/>
                </a:lnTo>
                <a:lnTo>
                  <a:pt x="558487" y="211761"/>
                </a:lnTo>
                <a:lnTo>
                  <a:pt x="574281" y="254596"/>
                </a:lnTo>
                <a:lnTo>
                  <a:pt x="590880" y="254596"/>
                </a:lnTo>
                <a:lnTo>
                  <a:pt x="590880" y="45592"/>
                </a:lnTo>
                <a:lnTo>
                  <a:pt x="534746" y="45592"/>
                </a:lnTo>
                <a:lnTo>
                  <a:pt x="526860" y="45154"/>
                </a:lnTo>
                <a:lnTo>
                  <a:pt x="518552" y="43830"/>
                </a:lnTo>
                <a:lnTo>
                  <a:pt x="509812" y="41606"/>
                </a:lnTo>
                <a:lnTo>
                  <a:pt x="500634" y="38468"/>
                </a:lnTo>
                <a:lnTo>
                  <a:pt x="491071" y="34620"/>
                </a:lnTo>
                <a:lnTo>
                  <a:pt x="480798" y="30794"/>
                </a:lnTo>
                <a:lnTo>
                  <a:pt x="469774" y="26906"/>
                </a:lnTo>
                <a:lnTo>
                  <a:pt x="457962" y="22872"/>
                </a:lnTo>
                <a:lnTo>
                  <a:pt x="445327" y="18969"/>
                </a:lnTo>
                <a:lnTo>
                  <a:pt x="439898" y="17398"/>
                </a:lnTo>
                <a:close/>
              </a:path>
              <a:path w="664209" h="917575">
                <a:moveTo>
                  <a:pt x="590880" y="19697"/>
                </a:moveTo>
                <a:lnTo>
                  <a:pt x="570661" y="19697"/>
                </a:lnTo>
                <a:lnTo>
                  <a:pt x="566305" y="29667"/>
                </a:lnTo>
                <a:lnTo>
                  <a:pt x="562305" y="36461"/>
                </a:lnTo>
                <a:lnTo>
                  <a:pt x="558393" y="40157"/>
                </a:lnTo>
                <a:lnTo>
                  <a:pt x="554583" y="43967"/>
                </a:lnTo>
                <a:lnTo>
                  <a:pt x="546722" y="45592"/>
                </a:lnTo>
                <a:lnTo>
                  <a:pt x="590880" y="45592"/>
                </a:lnTo>
                <a:lnTo>
                  <a:pt x="590880" y="1969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56974" y="593779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80">
                <a:moveTo>
                  <a:pt x="0" y="0"/>
                </a:moveTo>
                <a:lnTo>
                  <a:pt x="15704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65784" y="5691738"/>
            <a:ext cx="0" cy="238125"/>
          </a:xfrm>
          <a:custGeom>
            <a:avLst/>
            <a:gdLst/>
            <a:ahLst/>
            <a:cxnLst/>
            <a:rect l="l" t="t" r="r" b="b"/>
            <a:pathLst>
              <a:path h="285750">
                <a:moveTo>
                  <a:pt x="0" y="0"/>
                </a:moveTo>
                <a:lnTo>
                  <a:pt x="0" y="285750"/>
                </a:lnTo>
              </a:path>
            </a:pathLst>
          </a:custGeom>
          <a:ln w="211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76530" y="5687642"/>
            <a:ext cx="223838" cy="261938"/>
          </a:xfrm>
          <a:custGeom>
            <a:avLst/>
            <a:gdLst/>
            <a:ahLst/>
            <a:cxnLst/>
            <a:rect l="l" t="t" r="r" b="b"/>
            <a:pathLst>
              <a:path w="268605" h="314325">
                <a:moveTo>
                  <a:pt x="136347" y="0"/>
                </a:moveTo>
                <a:lnTo>
                  <a:pt x="92891" y="7089"/>
                </a:lnTo>
                <a:lnTo>
                  <a:pt x="55418" y="27680"/>
                </a:lnTo>
                <a:lnTo>
                  <a:pt x="26037" y="60756"/>
                </a:lnTo>
                <a:lnTo>
                  <a:pt x="6861" y="105301"/>
                </a:lnTo>
                <a:lnTo>
                  <a:pt x="0" y="160299"/>
                </a:lnTo>
                <a:lnTo>
                  <a:pt x="6606" y="212737"/>
                </a:lnTo>
                <a:lnTo>
                  <a:pt x="25132" y="255476"/>
                </a:lnTo>
                <a:lnTo>
                  <a:pt x="53640" y="287393"/>
                </a:lnTo>
                <a:lnTo>
                  <a:pt x="90189" y="307367"/>
                </a:lnTo>
                <a:lnTo>
                  <a:pt x="132841" y="314274"/>
                </a:lnTo>
                <a:lnTo>
                  <a:pt x="173999" y="307916"/>
                </a:lnTo>
                <a:lnTo>
                  <a:pt x="196689" y="296202"/>
                </a:lnTo>
                <a:lnTo>
                  <a:pt x="134099" y="296202"/>
                </a:lnTo>
                <a:lnTo>
                  <a:pt x="86124" y="284476"/>
                </a:lnTo>
                <a:lnTo>
                  <a:pt x="51023" y="253523"/>
                </a:lnTo>
                <a:lnTo>
                  <a:pt x="29470" y="209684"/>
                </a:lnTo>
                <a:lnTo>
                  <a:pt x="22136" y="159296"/>
                </a:lnTo>
                <a:lnTo>
                  <a:pt x="28907" y="107347"/>
                </a:lnTo>
                <a:lnTo>
                  <a:pt x="49599" y="62080"/>
                </a:lnTo>
                <a:lnTo>
                  <a:pt x="84779" y="30087"/>
                </a:lnTo>
                <a:lnTo>
                  <a:pt x="135013" y="17957"/>
                </a:lnTo>
                <a:lnTo>
                  <a:pt x="199606" y="17957"/>
                </a:lnTo>
                <a:lnTo>
                  <a:pt x="179597" y="6951"/>
                </a:lnTo>
                <a:lnTo>
                  <a:pt x="136347" y="0"/>
                </a:lnTo>
                <a:close/>
              </a:path>
              <a:path w="268605" h="314325">
                <a:moveTo>
                  <a:pt x="199606" y="17957"/>
                </a:moveTo>
                <a:lnTo>
                  <a:pt x="135013" y="17957"/>
                </a:lnTo>
                <a:lnTo>
                  <a:pt x="184661" y="30408"/>
                </a:lnTo>
                <a:lnTo>
                  <a:pt x="219443" y="62607"/>
                </a:lnTo>
                <a:lnTo>
                  <a:pt x="239908" y="106822"/>
                </a:lnTo>
                <a:lnTo>
                  <a:pt x="246608" y="155321"/>
                </a:lnTo>
                <a:lnTo>
                  <a:pt x="239192" y="209164"/>
                </a:lnTo>
                <a:lnTo>
                  <a:pt x="217457" y="254055"/>
                </a:lnTo>
                <a:lnTo>
                  <a:pt x="182170" y="284799"/>
                </a:lnTo>
                <a:lnTo>
                  <a:pt x="134099" y="296202"/>
                </a:lnTo>
                <a:lnTo>
                  <a:pt x="196689" y="296202"/>
                </a:lnTo>
                <a:lnTo>
                  <a:pt x="211039" y="288793"/>
                </a:lnTo>
                <a:lnTo>
                  <a:pt x="241073" y="256826"/>
                </a:lnTo>
                <a:lnTo>
                  <a:pt x="261211" y="211937"/>
                </a:lnTo>
                <a:lnTo>
                  <a:pt x="268566" y="154051"/>
                </a:lnTo>
                <a:lnTo>
                  <a:pt x="262190" y="101751"/>
                </a:lnTo>
                <a:lnTo>
                  <a:pt x="244150" y="59011"/>
                </a:lnTo>
                <a:lnTo>
                  <a:pt x="216075" y="27017"/>
                </a:lnTo>
                <a:lnTo>
                  <a:pt x="199606" y="1795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27859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69" h="307340">
                <a:moveTo>
                  <a:pt x="65443" y="0"/>
                </a:moveTo>
                <a:lnTo>
                  <a:pt x="49002" y="433"/>
                </a:lnTo>
                <a:lnTo>
                  <a:pt x="31778" y="1684"/>
                </a:lnTo>
                <a:lnTo>
                  <a:pt x="15026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8" y="167208"/>
                </a:lnTo>
                <a:lnTo>
                  <a:pt x="109347" y="160108"/>
                </a:lnTo>
                <a:lnTo>
                  <a:pt x="109347" y="159105"/>
                </a:lnTo>
                <a:lnTo>
                  <a:pt x="12861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289" y="20472"/>
                </a:lnTo>
                <a:lnTo>
                  <a:pt x="38073" y="19143"/>
                </a:lnTo>
                <a:lnTo>
                  <a:pt x="50311" y="18154"/>
                </a:lnTo>
                <a:lnTo>
                  <a:pt x="64820" y="17767"/>
                </a:lnTo>
                <a:lnTo>
                  <a:pt x="137175" y="17767"/>
                </a:lnTo>
                <a:lnTo>
                  <a:pt x="132778" y="14439"/>
                </a:lnTo>
                <a:lnTo>
                  <a:pt x="114739" y="6459"/>
                </a:lnTo>
                <a:lnTo>
                  <a:pt x="92541" y="1625"/>
                </a:lnTo>
                <a:lnTo>
                  <a:pt x="65443" y="0"/>
                </a:lnTo>
                <a:close/>
              </a:path>
              <a:path w="179069" h="307340">
                <a:moveTo>
                  <a:pt x="123108" y="167208"/>
                </a:moveTo>
                <a:lnTo>
                  <a:pt x="68364" y="167208"/>
                </a:lnTo>
                <a:lnTo>
                  <a:pt x="94826" y="172009"/>
                </a:lnTo>
                <a:lnTo>
                  <a:pt x="114309" y="184189"/>
                </a:lnTo>
                <a:lnTo>
                  <a:pt x="127910" y="204239"/>
                </a:lnTo>
                <a:lnTo>
                  <a:pt x="136728" y="232651"/>
                </a:lnTo>
                <a:lnTo>
                  <a:pt x="142569" y="259156"/>
                </a:lnTo>
                <a:lnTo>
                  <a:pt x="147796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917" y="295549"/>
                </a:lnTo>
                <a:lnTo>
                  <a:pt x="168883" y="278966"/>
                </a:lnTo>
                <a:lnTo>
                  <a:pt x="163112" y="255752"/>
                </a:lnTo>
                <a:lnTo>
                  <a:pt x="156121" y="224599"/>
                </a:lnTo>
                <a:lnTo>
                  <a:pt x="149176" y="201326"/>
                </a:lnTo>
                <a:lnTo>
                  <a:pt x="139134" y="182529"/>
                </a:lnTo>
                <a:lnTo>
                  <a:pt x="125892" y="168644"/>
                </a:lnTo>
                <a:lnTo>
                  <a:pt x="123108" y="167208"/>
                </a:lnTo>
                <a:close/>
              </a:path>
              <a:path w="179069" h="307340">
                <a:moveTo>
                  <a:pt x="137175" y="17767"/>
                </a:moveTo>
                <a:lnTo>
                  <a:pt x="64820" y="17767"/>
                </a:lnTo>
                <a:lnTo>
                  <a:pt x="97898" y="21444"/>
                </a:lnTo>
                <a:lnTo>
                  <a:pt x="123913" y="33021"/>
                </a:lnTo>
                <a:lnTo>
                  <a:pt x="140937" y="53316"/>
                </a:lnTo>
                <a:lnTo>
                  <a:pt x="147040" y="83146"/>
                </a:lnTo>
                <a:lnTo>
                  <a:pt x="141520" y="110566"/>
                </a:lnTo>
                <a:lnTo>
                  <a:pt x="125852" y="131551"/>
                </a:lnTo>
                <a:lnTo>
                  <a:pt x="101375" y="144970"/>
                </a:lnTo>
                <a:lnTo>
                  <a:pt x="69430" y="149694"/>
                </a:lnTo>
                <a:lnTo>
                  <a:pt x="128615" y="149694"/>
                </a:lnTo>
                <a:lnTo>
                  <a:pt x="133398" y="147359"/>
                </a:lnTo>
                <a:lnTo>
                  <a:pt x="152198" y="130236"/>
                </a:lnTo>
                <a:lnTo>
                  <a:pt x="164437" y="107654"/>
                </a:lnTo>
                <a:lnTo>
                  <a:pt x="168808" y="79527"/>
                </a:lnTo>
                <a:lnTo>
                  <a:pt x="167329" y="63909"/>
                </a:lnTo>
                <a:lnTo>
                  <a:pt x="163079" y="49237"/>
                </a:lnTo>
                <a:lnTo>
                  <a:pt x="156340" y="36204"/>
                </a:lnTo>
                <a:lnTo>
                  <a:pt x="147396" y="25501"/>
                </a:lnTo>
                <a:lnTo>
                  <a:pt x="137175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00089" y="5937878"/>
            <a:ext cx="131233" cy="0"/>
          </a:xfrm>
          <a:custGeom>
            <a:avLst/>
            <a:gdLst/>
            <a:ahLst/>
            <a:cxnLst/>
            <a:rect l="l" t="t" r="r" b="b"/>
            <a:pathLst>
              <a:path w="157479">
                <a:moveTo>
                  <a:pt x="0" y="0"/>
                </a:moveTo>
                <a:lnTo>
                  <a:pt x="15737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08844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00086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10">
                <a:moveTo>
                  <a:pt x="0" y="0"/>
                </a:moveTo>
                <a:lnTo>
                  <a:pt x="142963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08844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0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00089" y="5699224"/>
            <a:ext cx="125413" cy="0"/>
          </a:xfrm>
          <a:custGeom>
            <a:avLst/>
            <a:gdLst/>
            <a:ahLst/>
            <a:cxnLst/>
            <a:rect l="l" t="t" r="r" b="b"/>
            <a:pathLst>
              <a:path w="150495">
                <a:moveTo>
                  <a:pt x="0" y="0"/>
                </a:moveTo>
                <a:lnTo>
                  <a:pt x="15012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157493" y="5691731"/>
            <a:ext cx="178858" cy="254000"/>
          </a:xfrm>
          <a:custGeom>
            <a:avLst/>
            <a:gdLst/>
            <a:ahLst/>
            <a:cxnLst/>
            <a:rect l="l" t="t" r="r" b="b"/>
            <a:pathLst>
              <a:path w="214629" h="304800">
                <a:moveTo>
                  <a:pt x="20281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17" y="115458"/>
                </a:lnTo>
                <a:lnTo>
                  <a:pt x="20270" y="84986"/>
                </a:lnTo>
                <a:lnTo>
                  <a:pt x="19388" y="56989"/>
                </a:lnTo>
                <a:lnTo>
                  <a:pt x="17957" y="29463"/>
                </a:lnTo>
                <a:lnTo>
                  <a:pt x="19024" y="28828"/>
                </a:lnTo>
                <a:lnTo>
                  <a:pt x="39341" y="28828"/>
                </a:lnTo>
                <a:lnTo>
                  <a:pt x="20281" y="0"/>
                </a:lnTo>
                <a:close/>
              </a:path>
              <a:path w="214629" h="304800">
                <a:moveTo>
                  <a:pt x="39341" y="28828"/>
                </a:moveTo>
                <a:lnTo>
                  <a:pt x="19024" y="28828"/>
                </a:lnTo>
                <a:lnTo>
                  <a:pt x="31792" y="52506"/>
                </a:lnTo>
                <a:lnTo>
                  <a:pt x="46108" y="76628"/>
                </a:lnTo>
                <a:lnTo>
                  <a:pt x="61685" y="101441"/>
                </a:lnTo>
                <a:lnTo>
                  <a:pt x="78232" y="127190"/>
                </a:lnTo>
                <a:lnTo>
                  <a:pt x="194297" y="304457"/>
                </a:lnTo>
                <a:lnTo>
                  <a:pt x="214312" y="304457"/>
                </a:lnTo>
                <a:lnTo>
                  <a:pt x="214312" y="275450"/>
                </a:lnTo>
                <a:lnTo>
                  <a:pt x="196037" y="275450"/>
                </a:lnTo>
                <a:lnTo>
                  <a:pt x="184251" y="253433"/>
                </a:lnTo>
                <a:lnTo>
                  <a:pt x="171092" y="230801"/>
                </a:lnTo>
                <a:lnTo>
                  <a:pt x="156169" y="206557"/>
                </a:lnTo>
                <a:lnTo>
                  <a:pt x="139090" y="179704"/>
                </a:lnTo>
                <a:lnTo>
                  <a:pt x="39341" y="28828"/>
                </a:lnTo>
                <a:close/>
              </a:path>
              <a:path w="214629" h="304800">
                <a:moveTo>
                  <a:pt x="214312" y="0"/>
                </a:moveTo>
                <a:lnTo>
                  <a:pt x="193294" y="0"/>
                </a:lnTo>
                <a:lnTo>
                  <a:pt x="193413" y="185017"/>
                </a:lnTo>
                <a:lnTo>
                  <a:pt x="193913" y="215707"/>
                </a:lnTo>
                <a:lnTo>
                  <a:pt x="195008" y="245109"/>
                </a:lnTo>
                <a:lnTo>
                  <a:pt x="196913" y="275005"/>
                </a:lnTo>
                <a:lnTo>
                  <a:pt x="196037" y="275450"/>
                </a:lnTo>
                <a:lnTo>
                  <a:pt x="214312" y="275450"/>
                </a:lnTo>
                <a:lnTo>
                  <a:pt x="214312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4443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366" y="0"/>
                </a:moveTo>
                <a:lnTo>
                  <a:pt x="49013" y="433"/>
                </a:lnTo>
                <a:lnTo>
                  <a:pt x="31826" y="1684"/>
                </a:lnTo>
                <a:lnTo>
                  <a:pt x="15067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45" y="306806"/>
                </a:lnTo>
                <a:lnTo>
                  <a:pt x="21145" y="167208"/>
                </a:lnTo>
                <a:lnTo>
                  <a:pt x="123104" y="167208"/>
                </a:lnTo>
                <a:lnTo>
                  <a:pt x="109270" y="160108"/>
                </a:lnTo>
                <a:lnTo>
                  <a:pt x="109270" y="159105"/>
                </a:lnTo>
                <a:lnTo>
                  <a:pt x="128635" y="149694"/>
                </a:lnTo>
                <a:lnTo>
                  <a:pt x="21145" y="149694"/>
                </a:lnTo>
                <a:lnTo>
                  <a:pt x="21145" y="21882"/>
                </a:lnTo>
                <a:lnTo>
                  <a:pt x="28301" y="20472"/>
                </a:lnTo>
                <a:lnTo>
                  <a:pt x="38171" y="19143"/>
                </a:lnTo>
                <a:lnTo>
                  <a:pt x="50472" y="18154"/>
                </a:lnTo>
                <a:lnTo>
                  <a:pt x="64922" y="17767"/>
                </a:lnTo>
                <a:lnTo>
                  <a:pt x="137243" y="17767"/>
                </a:lnTo>
                <a:lnTo>
                  <a:pt x="132825" y="14439"/>
                </a:lnTo>
                <a:lnTo>
                  <a:pt x="114744" y="6459"/>
                </a:lnTo>
                <a:lnTo>
                  <a:pt x="92510" y="1625"/>
                </a:lnTo>
                <a:lnTo>
                  <a:pt x="65366" y="0"/>
                </a:lnTo>
                <a:close/>
              </a:path>
              <a:path w="179070" h="307340">
                <a:moveTo>
                  <a:pt x="123104" y="167208"/>
                </a:moveTo>
                <a:lnTo>
                  <a:pt x="68618" y="167208"/>
                </a:lnTo>
                <a:lnTo>
                  <a:pt x="94901" y="172009"/>
                </a:lnTo>
                <a:lnTo>
                  <a:pt x="114312" y="184189"/>
                </a:lnTo>
                <a:lnTo>
                  <a:pt x="127904" y="204239"/>
                </a:lnTo>
                <a:lnTo>
                  <a:pt x="136728" y="232651"/>
                </a:lnTo>
                <a:lnTo>
                  <a:pt x="142597" y="259156"/>
                </a:lnTo>
                <a:lnTo>
                  <a:pt x="147815" y="280744"/>
                </a:lnTo>
                <a:lnTo>
                  <a:pt x="152337" y="296825"/>
                </a:lnTo>
                <a:lnTo>
                  <a:pt x="156121" y="306806"/>
                </a:lnTo>
                <a:lnTo>
                  <a:pt x="178701" y="306806"/>
                </a:lnTo>
                <a:lnTo>
                  <a:pt x="173869" y="295549"/>
                </a:lnTo>
                <a:lnTo>
                  <a:pt x="168840" y="278966"/>
                </a:lnTo>
                <a:lnTo>
                  <a:pt x="163096" y="255752"/>
                </a:lnTo>
                <a:lnTo>
                  <a:pt x="156121" y="224599"/>
                </a:lnTo>
                <a:lnTo>
                  <a:pt x="149218" y="201326"/>
                </a:lnTo>
                <a:lnTo>
                  <a:pt x="139182" y="182529"/>
                </a:lnTo>
                <a:lnTo>
                  <a:pt x="125903" y="168644"/>
                </a:lnTo>
                <a:lnTo>
                  <a:pt x="123104" y="167208"/>
                </a:lnTo>
                <a:close/>
              </a:path>
              <a:path w="179070" h="307340">
                <a:moveTo>
                  <a:pt x="137243" y="17767"/>
                </a:moveTo>
                <a:lnTo>
                  <a:pt x="64922" y="17767"/>
                </a:lnTo>
                <a:lnTo>
                  <a:pt x="97929" y="21444"/>
                </a:lnTo>
                <a:lnTo>
                  <a:pt x="123888" y="33021"/>
                </a:lnTo>
                <a:lnTo>
                  <a:pt x="140874" y="53316"/>
                </a:lnTo>
                <a:lnTo>
                  <a:pt x="146964" y="83146"/>
                </a:lnTo>
                <a:lnTo>
                  <a:pt x="141444" y="110566"/>
                </a:lnTo>
                <a:lnTo>
                  <a:pt x="125776" y="131551"/>
                </a:lnTo>
                <a:lnTo>
                  <a:pt x="101299" y="144970"/>
                </a:lnTo>
                <a:lnTo>
                  <a:pt x="69354" y="149694"/>
                </a:lnTo>
                <a:lnTo>
                  <a:pt x="128635" y="149694"/>
                </a:lnTo>
                <a:lnTo>
                  <a:pt x="133441" y="147359"/>
                </a:lnTo>
                <a:lnTo>
                  <a:pt x="152255" y="130236"/>
                </a:lnTo>
                <a:lnTo>
                  <a:pt x="164461" y="107654"/>
                </a:lnTo>
                <a:lnTo>
                  <a:pt x="168808" y="79527"/>
                </a:lnTo>
                <a:lnTo>
                  <a:pt x="167341" y="63909"/>
                </a:lnTo>
                <a:lnTo>
                  <a:pt x="163121" y="49237"/>
                </a:lnTo>
                <a:lnTo>
                  <a:pt x="156421" y="36204"/>
                </a:lnTo>
                <a:lnTo>
                  <a:pt x="147510" y="25501"/>
                </a:lnTo>
                <a:lnTo>
                  <a:pt x="137243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5302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78102" y="5689766"/>
            <a:ext cx="198967" cy="257704"/>
          </a:xfrm>
          <a:custGeom>
            <a:avLst/>
            <a:gdLst/>
            <a:ahLst/>
            <a:cxnLst/>
            <a:rect l="l" t="t" r="r" b="b"/>
            <a:pathLst>
              <a:path w="238760" h="309245">
                <a:moveTo>
                  <a:pt x="77711" y="0"/>
                </a:moveTo>
                <a:lnTo>
                  <a:pt x="56821" y="493"/>
                </a:lnTo>
                <a:lnTo>
                  <a:pt x="36817" y="1846"/>
                </a:lnTo>
                <a:lnTo>
                  <a:pt x="17832" y="3862"/>
                </a:lnTo>
                <a:lnTo>
                  <a:pt x="0" y="6350"/>
                </a:lnTo>
                <a:lnTo>
                  <a:pt x="0" y="306374"/>
                </a:lnTo>
                <a:lnTo>
                  <a:pt x="16413" y="307749"/>
                </a:lnTo>
                <a:lnTo>
                  <a:pt x="33066" y="308583"/>
                </a:lnTo>
                <a:lnTo>
                  <a:pt x="50025" y="308994"/>
                </a:lnTo>
                <a:lnTo>
                  <a:pt x="67360" y="309105"/>
                </a:lnTo>
                <a:lnTo>
                  <a:pt x="108835" y="305976"/>
                </a:lnTo>
                <a:lnTo>
                  <a:pt x="144884" y="296875"/>
                </a:lnTo>
                <a:lnTo>
                  <a:pt x="157288" y="290842"/>
                </a:lnTo>
                <a:lnTo>
                  <a:pt x="70358" y="290842"/>
                </a:lnTo>
                <a:lnTo>
                  <a:pt x="56531" y="290762"/>
                </a:lnTo>
                <a:lnTo>
                  <a:pt x="43468" y="290450"/>
                </a:lnTo>
                <a:lnTo>
                  <a:pt x="31563" y="289797"/>
                </a:lnTo>
                <a:lnTo>
                  <a:pt x="21209" y="288696"/>
                </a:lnTo>
                <a:lnTo>
                  <a:pt x="21209" y="22682"/>
                </a:lnTo>
                <a:lnTo>
                  <a:pt x="32075" y="21068"/>
                </a:lnTo>
                <a:lnTo>
                  <a:pt x="44911" y="19646"/>
                </a:lnTo>
                <a:lnTo>
                  <a:pt x="59679" y="18635"/>
                </a:lnTo>
                <a:lnTo>
                  <a:pt x="76339" y="18249"/>
                </a:lnTo>
                <a:lnTo>
                  <a:pt x="166040" y="18249"/>
                </a:lnTo>
                <a:lnTo>
                  <a:pt x="150406" y="10915"/>
                </a:lnTo>
                <a:lnTo>
                  <a:pt x="116731" y="2783"/>
                </a:lnTo>
                <a:lnTo>
                  <a:pt x="77711" y="0"/>
                </a:lnTo>
                <a:close/>
              </a:path>
              <a:path w="238760" h="309245">
                <a:moveTo>
                  <a:pt x="166040" y="18249"/>
                </a:moveTo>
                <a:lnTo>
                  <a:pt x="76339" y="18249"/>
                </a:lnTo>
                <a:lnTo>
                  <a:pt x="128383" y="24362"/>
                </a:lnTo>
                <a:lnTo>
                  <a:pt x="167832" y="41788"/>
                </a:lnTo>
                <a:lnTo>
                  <a:pt x="195250" y="69158"/>
                </a:lnTo>
                <a:lnTo>
                  <a:pt x="211199" y="105100"/>
                </a:lnTo>
                <a:lnTo>
                  <a:pt x="216242" y="148247"/>
                </a:lnTo>
                <a:lnTo>
                  <a:pt x="210453" y="196922"/>
                </a:lnTo>
                <a:lnTo>
                  <a:pt x="193040" y="236516"/>
                </a:lnTo>
                <a:lnTo>
                  <a:pt x="163932" y="266032"/>
                </a:lnTo>
                <a:lnTo>
                  <a:pt x="123061" y="284474"/>
                </a:lnTo>
                <a:lnTo>
                  <a:pt x="70358" y="290842"/>
                </a:lnTo>
                <a:lnTo>
                  <a:pt x="157288" y="290842"/>
                </a:lnTo>
                <a:lnTo>
                  <a:pt x="198653" y="262470"/>
                </a:lnTo>
                <a:lnTo>
                  <a:pt x="228888" y="210135"/>
                </a:lnTo>
                <a:lnTo>
                  <a:pt x="238455" y="146989"/>
                </a:lnTo>
                <a:lnTo>
                  <a:pt x="235960" y="114619"/>
                </a:lnTo>
                <a:lnTo>
                  <a:pt x="228644" y="86525"/>
                </a:lnTo>
                <a:lnTo>
                  <a:pt x="216756" y="62393"/>
                </a:lnTo>
                <a:lnTo>
                  <a:pt x="200545" y="41910"/>
                </a:lnTo>
                <a:lnTo>
                  <a:pt x="178441" y="24067"/>
                </a:lnTo>
                <a:lnTo>
                  <a:pt x="166040" y="18249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12655" y="5691716"/>
            <a:ext cx="0" cy="2540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457"/>
                </a:lnTo>
              </a:path>
            </a:pathLst>
          </a:custGeom>
          <a:ln w="210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65268" y="5691731"/>
            <a:ext cx="179388" cy="254000"/>
          </a:xfrm>
          <a:custGeom>
            <a:avLst/>
            <a:gdLst/>
            <a:ahLst/>
            <a:cxnLst/>
            <a:rect l="l" t="t" r="r" b="b"/>
            <a:pathLst>
              <a:path w="215265" h="304800">
                <a:moveTo>
                  <a:pt x="20510" y="0"/>
                </a:moveTo>
                <a:lnTo>
                  <a:pt x="0" y="0"/>
                </a:lnTo>
                <a:lnTo>
                  <a:pt x="0" y="304457"/>
                </a:lnTo>
                <a:lnTo>
                  <a:pt x="20840" y="304457"/>
                </a:lnTo>
                <a:lnTo>
                  <a:pt x="20752" y="115458"/>
                </a:lnTo>
                <a:lnTo>
                  <a:pt x="20380" y="84986"/>
                </a:lnTo>
                <a:lnTo>
                  <a:pt x="19565" y="56989"/>
                </a:lnTo>
                <a:lnTo>
                  <a:pt x="18148" y="29463"/>
                </a:lnTo>
                <a:lnTo>
                  <a:pt x="19037" y="28828"/>
                </a:lnTo>
                <a:lnTo>
                  <a:pt x="39564" y="28828"/>
                </a:lnTo>
                <a:lnTo>
                  <a:pt x="20510" y="0"/>
                </a:lnTo>
                <a:close/>
              </a:path>
              <a:path w="215265" h="304800">
                <a:moveTo>
                  <a:pt x="39564" y="28828"/>
                </a:moveTo>
                <a:lnTo>
                  <a:pt x="19037" y="28828"/>
                </a:lnTo>
                <a:lnTo>
                  <a:pt x="31801" y="52506"/>
                </a:lnTo>
                <a:lnTo>
                  <a:pt x="46086" y="76628"/>
                </a:lnTo>
                <a:lnTo>
                  <a:pt x="61626" y="101441"/>
                </a:lnTo>
                <a:lnTo>
                  <a:pt x="78155" y="127190"/>
                </a:lnTo>
                <a:lnTo>
                  <a:pt x="194475" y="304457"/>
                </a:lnTo>
                <a:lnTo>
                  <a:pt x="214769" y="304457"/>
                </a:lnTo>
                <a:lnTo>
                  <a:pt x="214769" y="275450"/>
                </a:lnTo>
                <a:lnTo>
                  <a:pt x="196100" y="275450"/>
                </a:lnTo>
                <a:lnTo>
                  <a:pt x="184388" y="253433"/>
                </a:lnTo>
                <a:lnTo>
                  <a:pt x="171267" y="230801"/>
                </a:lnTo>
                <a:lnTo>
                  <a:pt x="156358" y="206557"/>
                </a:lnTo>
                <a:lnTo>
                  <a:pt x="139280" y="179704"/>
                </a:lnTo>
                <a:lnTo>
                  <a:pt x="39564" y="28828"/>
                </a:lnTo>
                <a:close/>
              </a:path>
              <a:path w="215265" h="304800">
                <a:moveTo>
                  <a:pt x="214769" y="0"/>
                </a:moveTo>
                <a:lnTo>
                  <a:pt x="193370" y="0"/>
                </a:lnTo>
                <a:lnTo>
                  <a:pt x="193484" y="179704"/>
                </a:lnTo>
                <a:lnTo>
                  <a:pt x="193505" y="185017"/>
                </a:lnTo>
                <a:lnTo>
                  <a:pt x="194036" y="215707"/>
                </a:lnTo>
                <a:lnTo>
                  <a:pt x="195148" y="245109"/>
                </a:lnTo>
                <a:lnTo>
                  <a:pt x="197027" y="275005"/>
                </a:lnTo>
                <a:lnTo>
                  <a:pt x="196100" y="275450"/>
                </a:lnTo>
                <a:lnTo>
                  <a:pt x="214769" y="275450"/>
                </a:lnTo>
                <a:lnTo>
                  <a:pt x="214769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71137" y="5689252"/>
            <a:ext cx="198438" cy="258764"/>
          </a:xfrm>
          <a:custGeom>
            <a:avLst/>
            <a:gdLst/>
            <a:ahLst/>
            <a:cxnLst/>
            <a:rect l="l" t="t" r="r" b="b"/>
            <a:pathLst>
              <a:path w="238125" h="310515">
                <a:moveTo>
                  <a:pt x="158460" y="0"/>
                </a:moveTo>
                <a:lnTo>
                  <a:pt x="102208" y="8131"/>
                </a:lnTo>
                <a:lnTo>
                  <a:pt x="57933" y="30638"/>
                </a:lnTo>
                <a:lnTo>
                  <a:pt x="25935" y="64692"/>
                </a:lnTo>
                <a:lnTo>
                  <a:pt x="6517" y="107463"/>
                </a:lnTo>
                <a:lnTo>
                  <a:pt x="100" y="155206"/>
                </a:lnTo>
                <a:lnTo>
                  <a:pt x="0" y="156387"/>
                </a:lnTo>
                <a:lnTo>
                  <a:pt x="2944" y="191377"/>
                </a:lnTo>
                <a:lnTo>
                  <a:pt x="24441" y="249175"/>
                </a:lnTo>
                <a:lnTo>
                  <a:pt x="65718" y="289249"/>
                </a:lnTo>
                <a:lnTo>
                  <a:pt x="119880" y="308433"/>
                </a:lnTo>
                <a:lnTo>
                  <a:pt x="149189" y="310514"/>
                </a:lnTo>
                <a:lnTo>
                  <a:pt x="178483" y="308800"/>
                </a:lnTo>
                <a:lnTo>
                  <a:pt x="203423" y="304560"/>
                </a:lnTo>
                <a:lnTo>
                  <a:pt x="223465" y="299151"/>
                </a:lnTo>
                <a:lnTo>
                  <a:pt x="238064" y="293928"/>
                </a:lnTo>
                <a:lnTo>
                  <a:pt x="238064" y="292011"/>
                </a:lnTo>
                <a:lnTo>
                  <a:pt x="152923" y="292011"/>
                </a:lnTo>
                <a:lnTo>
                  <a:pt x="108498" y="286027"/>
                </a:lnTo>
                <a:lnTo>
                  <a:pt x="72196" y="268588"/>
                </a:lnTo>
                <a:lnTo>
                  <a:pt x="45021" y="240460"/>
                </a:lnTo>
                <a:lnTo>
                  <a:pt x="27979" y="202411"/>
                </a:lnTo>
                <a:lnTo>
                  <a:pt x="22075" y="155206"/>
                </a:lnTo>
                <a:lnTo>
                  <a:pt x="28104" y="109222"/>
                </a:lnTo>
                <a:lnTo>
                  <a:pt x="45580" y="71328"/>
                </a:lnTo>
                <a:lnTo>
                  <a:pt x="73590" y="42747"/>
                </a:lnTo>
                <a:lnTo>
                  <a:pt x="111216" y="24701"/>
                </a:lnTo>
                <a:lnTo>
                  <a:pt x="157546" y="18414"/>
                </a:lnTo>
                <a:lnTo>
                  <a:pt x="227444" y="18414"/>
                </a:lnTo>
                <a:lnTo>
                  <a:pt x="229339" y="13423"/>
                </a:lnTo>
                <a:lnTo>
                  <a:pt x="217941" y="9065"/>
                </a:lnTo>
                <a:lnTo>
                  <a:pt x="201791" y="4702"/>
                </a:lnTo>
                <a:lnTo>
                  <a:pt x="181696" y="1343"/>
                </a:lnTo>
                <a:lnTo>
                  <a:pt x="158460" y="0"/>
                </a:lnTo>
                <a:close/>
              </a:path>
              <a:path w="238125" h="310515">
                <a:moveTo>
                  <a:pt x="238064" y="156387"/>
                </a:moveTo>
                <a:lnTo>
                  <a:pt x="145748" y="156387"/>
                </a:lnTo>
                <a:lnTo>
                  <a:pt x="145748" y="174053"/>
                </a:lnTo>
                <a:lnTo>
                  <a:pt x="216664" y="174053"/>
                </a:lnTo>
                <a:lnTo>
                  <a:pt x="216664" y="281685"/>
                </a:lnTo>
                <a:lnTo>
                  <a:pt x="206369" y="285747"/>
                </a:lnTo>
                <a:lnTo>
                  <a:pt x="192404" y="289025"/>
                </a:lnTo>
                <a:lnTo>
                  <a:pt x="174634" y="291213"/>
                </a:lnTo>
                <a:lnTo>
                  <a:pt x="152923" y="292011"/>
                </a:lnTo>
                <a:lnTo>
                  <a:pt x="238064" y="292011"/>
                </a:lnTo>
                <a:lnTo>
                  <a:pt x="238064" y="156387"/>
                </a:lnTo>
                <a:close/>
              </a:path>
              <a:path w="238125" h="310515">
                <a:moveTo>
                  <a:pt x="227444" y="18414"/>
                </a:moveTo>
                <a:lnTo>
                  <a:pt x="157546" y="18414"/>
                </a:lnTo>
                <a:lnTo>
                  <a:pt x="177720" y="19382"/>
                </a:lnTo>
                <a:lnTo>
                  <a:pt x="194998" y="22086"/>
                </a:lnTo>
                <a:lnTo>
                  <a:pt x="209781" y="26232"/>
                </a:lnTo>
                <a:lnTo>
                  <a:pt x="222468" y="31521"/>
                </a:lnTo>
                <a:lnTo>
                  <a:pt x="227444" y="18414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04521" y="5937878"/>
            <a:ext cx="131764" cy="0"/>
          </a:xfrm>
          <a:custGeom>
            <a:avLst/>
            <a:gdLst/>
            <a:ahLst/>
            <a:cxnLst/>
            <a:rect l="l" t="t" r="r" b="b"/>
            <a:pathLst>
              <a:path w="158115">
                <a:moveTo>
                  <a:pt x="0" y="0"/>
                </a:moveTo>
                <a:lnTo>
                  <a:pt x="157606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3402" y="5819348"/>
            <a:ext cx="0" cy="111125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4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04517" y="5811938"/>
            <a:ext cx="119592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268" y="0"/>
                </a:lnTo>
              </a:path>
            </a:pathLst>
          </a:custGeom>
          <a:ln w="177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13402" y="5707163"/>
            <a:ext cx="0" cy="97365"/>
          </a:xfrm>
          <a:custGeom>
            <a:avLst/>
            <a:gdLst/>
            <a:ahLst/>
            <a:cxnLst/>
            <a:rect l="l" t="t" r="r" b="b"/>
            <a:pathLst>
              <a:path h="116840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21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04517" y="5699224"/>
            <a:ext cx="125942" cy="0"/>
          </a:xfrm>
          <a:custGeom>
            <a:avLst/>
            <a:gdLst/>
            <a:ahLst/>
            <a:cxnLst/>
            <a:rect l="l" t="t" r="r" b="b"/>
            <a:pathLst>
              <a:path w="151129">
                <a:moveTo>
                  <a:pt x="0" y="0"/>
                </a:moveTo>
                <a:lnTo>
                  <a:pt x="15050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62163" y="5689760"/>
            <a:ext cx="149225" cy="256118"/>
          </a:xfrm>
          <a:custGeom>
            <a:avLst/>
            <a:gdLst/>
            <a:ahLst/>
            <a:cxnLst/>
            <a:rect l="l" t="t" r="r" b="b"/>
            <a:pathLst>
              <a:path w="179070" h="307340">
                <a:moveTo>
                  <a:pt x="65443" y="0"/>
                </a:moveTo>
                <a:lnTo>
                  <a:pt x="49061" y="433"/>
                </a:lnTo>
                <a:lnTo>
                  <a:pt x="31850" y="1684"/>
                </a:lnTo>
                <a:lnTo>
                  <a:pt x="15074" y="3680"/>
                </a:lnTo>
                <a:lnTo>
                  <a:pt x="0" y="6350"/>
                </a:lnTo>
                <a:lnTo>
                  <a:pt x="0" y="306806"/>
                </a:lnTo>
                <a:lnTo>
                  <a:pt x="21132" y="306806"/>
                </a:lnTo>
                <a:lnTo>
                  <a:pt x="21132" y="167208"/>
                </a:lnTo>
                <a:lnTo>
                  <a:pt x="123169" y="167208"/>
                </a:lnTo>
                <a:lnTo>
                  <a:pt x="109410" y="160108"/>
                </a:lnTo>
                <a:lnTo>
                  <a:pt x="109410" y="159105"/>
                </a:lnTo>
                <a:lnTo>
                  <a:pt x="128691" y="149694"/>
                </a:lnTo>
                <a:lnTo>
                  <a:pt x="21132" y="149694"/>
                </a:lnTo>
                <a:lnTo>
                  <a:pt x="21132" y="21882"/>
                </a:lnTo>
                <a:lnTo>
                  <a:pt x="28320" y="20472"/>
                </a:lnTo>
                <a:lnTo>
                  <a:pt x="38192" y="19143"/>
                </a:lnTo>
                <a:lnTo>
                  <a:pt x="50525" y="18154"/>
                </a:lnTo>
                <a:lnTo>
                  <a:pt x="65100" y="17767"/>
                </a:lnTo>
                <a:lnTo>
                  <a:pt x="137379" y="17767"/>
                </a:lnTo>
                <a:lnTo>
                  <a:pt x="132944" y="14439"/>
                </a:lnTo>
                <a:lnTo>
                  <a:pt x="114842" y="6459"/>
                </a:lnTo>
                <a:lnTo>
                  <a:pt x="92602" y="1625"/>
                </a:lnTo>
                <a:lnTo>
                  <a:pt x="65443" y="0"/>
                </a:lnTo>
                <a:close/>
              </a:path>
              <a:path w="179070" h="307340">
                <a:moveTo>
                  <a:pt x="123169" y="167208"/>
                </a:moveTo>
                <a:lnTo>
                  <a:pt x="68618" y="167208"/>
                </a:lnTo>
                <a:lnTo>
                  <a:pt x="94945" y="172009"/>
                </a:lnTo>
                <a:lnTo>
                  <a:pt x="114382" y="184189"/>
                </a:lnTo>
                <a:lnTo>
                  <a:pt x="127989" y="204239"/>
                </a:lnTo>
                <a:lnTo>
                  <a:pt x="136829" y="232651"/>
                </a:lnTo>
                <a:lnTo>
                  <a:pt x="142624" y="259156"/>
                </a:lnTo>
                <a:lnTo>
                  <a:pt x="147851" y="280744"/>
                </a:lnTo>
                <a:lnTo>
                  <a:pt x="152419" y="296825"/>
                </a:lnTo>
                <a:lnTo>
                  <a:pt x="156235" y="306806"/>
                </a:lnTo>
                <a:lnTo>
                  <a:pt x="178879" y="306806"/>
                </a:lnTo>
                <a:lnTo>
                  <a:pt x="174062" y="295549"/>
                </a:lnTo>
                <a:lnTo>
                  <a:pt x="169024" y="278966"/>
                </a:lnTo>
                <a:lnTo>
                  <a:pt x="163252" y="255752"/>
                </a:lnTo>
                <a:lnTo>
                  <a:pt x="156235" y="224599"/>
                </a:lnTo>
                <a:lnTo>
                  <a:pt x="149236" y="201326"/>
                </a:lnTo>
                <a:lnTo>
                  <a:pt x="139185" y="182529"/>
                </a:lnTo>
                <a:lnTo>
                  <a:pt x="125953" y="168644"/>
                </a:lnTo>
                <a:lnTo>
                  <a:pt x="123169" y="167208"/>
                </a:lnTo>
                <a:close/>
              </a:path>
              <a:path w="179070" h="307340">
                <a:moveTo>
                  <a:pt x="137379" y="17767"/>
                </a:moveTo>
                <a:lnTo>
                  <a:pt x="65100" y="17767"/>
                </a:lnTo>
                <a:lnTo>
                  <a:pt x="98098" y="21444"/>
                </a:lnTo>
                <a:lnTo>
                  <a:pt x="124099" y="33021"/>
                </a:lnTo>
                <a:lnTo>
                  <a:pt x="141140" y="53316"/>
                </a:lnTo>
                <a:lnTo>
                  <a:pt x="147256" y="83146"/>
                </a:lnTo>
                <a:lnTo>
                  <a:pt x="141689" y="110566"/>
                </a:lnTo>
                <a:lnTo>
                  <a:pt x="125926" y="131551"/>
                </a:lnTo>
                <a:lnTo>
                  <a:pt x="101372" y="144970"/>
                </a:lnTo>
                <a:lnTo>
                  <a:pt x="69430" y="149694"/>
                </a:lnTo>
                <a:lnTo>
                  <a:pt x="128691" y="149694"/>
                </a:lnTo>
                <a:lnTo>
                  <a:pt x="133477" y="147359"/>
                </a:lnTo>
                <a:lnTo>
                  <a:pt x="152261" y="130236"/>
                </a:lnTo>
                <a:lnTo>
                  <a:pt x="164476" y="107654"/>
                </a:lnTo>
                <a:lnTo>
                  <a:pt x="168833" y="79527"/>
                </a:lnTo>
                <a:lnTo>
                  <a:pt x="167381" y="63909"/>
                </a:lnTo>
                <a:lnTo>
                  <a:pt x="163199" y="49237"/>
                </a:lnTo>
                <a:lnTo>
                  <a:pt x="156548" y="36204"/>
                </a:lnTo>
                <a:lnTo>
                  <a:pt x="147688" y="25501"/>
                </a:lnTo>
                <a:lnTo>
                  <a:pt x="137379" y="1776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pPr defTabSz="761610"/>
            <a:endParaRPr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1"/>
            <a:ext cx="12221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1" y="0"/>
            <a:ext cx="12225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0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8"/>
            <a:ext cx="12192000" cy="68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29" y="0"/>
            <a:ext cx="12205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11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03"/>
            <a:ext cx="12193225" cy="68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50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494</Words>
  <Application>Microsoft Office PowerPoint</Application>
  <PresentationFormat>Custom</PresentationFormat>
  <Paragraphs>26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Echo Chan</cp:lastModifiedBy>
  <cp:revision>18</cp:revision>
  <dcterms:created xsi:type="dcterms:W3CDTF">2018-01-29T01:44:00Z</dcterms:created>
  <dcterms:modified xsi:type="dcterms:W3CDTF">2018-05-16T02:14:43Z</dcterms:modified>
</cp:coreProperties>
</file>